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66"/>
  </p:notesMasterIdLst>
  <p:sldIdLst>
    <p:sldId id="256" r:id="rId5"/>
    <p:sldId id="257" r:id="rId6"/>
    <p:sldId id="10178" r:id="rId7"/>
    <p:sldId id="10179" r:id="rId8"/>
    <p:sldId id="1932" r:id="rId9"/>
    <p:sldId id="265" r:id="rId10"/>
    <p:sldId id="10534" r:id="rId11"/>
    <p:sldId id="10194" r:id="rId12"/>
    <p:sldId id="10181" r:id="rId13"/>
    <p:sldId id="1648" r:id="rId14"/>
    <p:sldId id="10530" r:id="rId15"/>
    <p:sldId id="10208" r:id="rId16"/>
    <p:sldId id="10545" r:id="rId17"/>
    <p:sldId id="260" r:id="rId18"/>
    <p:sldId id="10233" r:id="rId19"/>
    <p:sldId id="10184" r:id="rId20"/>
    <p:sldId id="263" r:id="rId21"/>
    <p:sldId id="10539" r:id="rId22"/>
    <p:sldId id="10294" r:id="rId23"/>
    <p:sldId id="10295" r:id="rId24"/>
    <p:sldId id="1902" r:id="rId25"/>
    <p:sldId id="8365" r:id="rId26"/>
    <p:sldId id="10296" r:id="rId27"/>
    <p:sldId id="10299" r:id="rId28"/>
    <p:sldId id="8367" r:id="rId29"/>
    <p:sldId id="10298" r:id="rId30"/>
    <p:sldId id="10230" r:id="rId31"/>
    <p:sldId id="10192" r:id="rId32"/>
    <p:sldId id="288" r:id="rId33"/>
    <p:sldId id="1933" r:id="rId34"/>
    <p:sldId id="1893" r:id="rId35"/>
    <p:sldId id="10221" r:id="rId36"/>
    <p:sldId id="1925" r:id="rId37"/>
    <p:sldId id="10247" r:id="rId38"/>
    <p:sldId id="10226" r:id="rId39"/>
    <p:sldId id="1941" r:id="rId40"/>
    <p:sldId id="10544" r:id="rId41"/>
    <p:sldId id="10242" r:id="rId42"/>
    <p:sldId id="10243" r:id="rId43"/>
    <p:sldId id="10217" r:id="rId44"/>
    <p:sldId id="314" r:id="rId45"/>
    <p:sldId id="261" r:id="rId46"/>
    <p:sldId id="313" r:id="rId47"/>
    <p:sldId id="10215" r:id="rId48"/>
    <p:sldId id="312" r:id="rId49"/>
    <p:sldId id="315" r:id="rId50"/>
    <p:sldId id="316" r:id="rId51"/>
    <p:sldId id="311" r:id="rId52"/>
    <p:sldId id="318" r:id="rId53"/>
    <p:sldId id="319" r:id="rId54"/>
    <p:sldId id="10209" r:id="rId55"/>
    <p:sldId id="10245" r:id="rId56"/>
    <p:sldId id="10543" r:id="rId57"/>
    <p:sldId id="10540" r:id="rId58"/>
    <p:sldId id="264" r:id="rId59"/>
    <p:sldId id="10542" r:id="rId60"/>
    <p:sldId id="10199" r:id="rId61"/>
    <p:sldId id="10537" r:id="rId62"/>
    <p:sldId id="10225" r:id="rId63"/>
    <p:sldId id="10224" r:id="rId64"/>
    <p:sldId id="1022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0178"/>
            <p14:sldId id="10179"/>
            <p14:sldId id="1932"/>
            <p14:sldId id="265"/>
            <p14:sldId id="10534"/>
            <p14:sldId id="10194"/>
            <p14:sldId id="10181"/>
            <p14:sldId id="1648"/>
            <p14:sldId id="10530"/>
            <p14:sldId id="10208"/>
            <p14:sldId id="10545"/>
            <p14:sldId id="260"/>
            <p14:sldId id="10233"/>
            <p14:sldId id="10184"/>
            <p14:sldId id="263"/>
            <p14:sldId id="10539"/>
            <p14:sldId id="10294"/>
            <p14:sldId id="10295"/>
            <p14:sldId id="1902"/>
            <p14:sldId id="8365"/>
            <p14:sldId id="10296"/>
            <p14:sldId id="10299"/>
            <p14:sldId id="8367"/>
            <p14:sldId id="10298"/>
            <p14:sldId id="10230"/>
            <p14:sldId id="10192"/>
            <p14:sldId id="288"/>
            <p14:sldId id="1933"/>
            <p14:sldId id="1893"/>
            <p14:sldId id="10221"/>
            <p14:sldId id="1925"/>
            <p14:sldId id="10247"/>
            <p14:sldId id="10226"/>
            <p14:sldId id="1941"/>
            <p14:sldId id="10544"/>
            <p14:sldId id="10242"/>
            <p14:sldId id="10243"/>
            <p14:sldId id="10217"/>
            <p14:sldId id="314"/>
            <p14:sldId id="261"/>
            <p14:sldId id="313"/>
            <p14:sldId id="10215"/>
            <p14:sldId id="312"/>
            <p14:sldId id="315"/>
            <p14:sldId id="316"/>
            <p14:sldId id="311"/>
            <p14:sldId id="318"/>
            <p14:sldId id="319"/>
            <p14:sldId id="10209"/>
            <p14:sldId id="10245"/>
            <p14:sldId id="10543"/>
            <p14:sldId id="10540"/>
            <p14:sldId id="264"/>
            <p14:sldId id="10542"/>
            <p14:sldId id="10199"/>
            <p14:sldId id="10537"/>
            <p14:sldId id="10225"/>
            <p14:sldId id="10224"/>
            <p14:sldId id="1022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Massi" initials="BM" lastIdx="19" clrIdx="0">
    <p:extLst>
      <p:ext uri="{19B8F6BF-5375-455C-9EA6-DF929625EA0E}">
        <p15:presenceInfo xmlns:p15="http://schemas.microsoft.com/office/powerpoint/2012/main" userId="S::bethma@microsoft.com::bd08b5aa-02b2-43fc-b15c-eeea7517ad71" providerId="AD"/>
      </p:ext>
    </p:extLst>
  </p:cmAuthor>
  <p:cmAuthor id="2" name="Christos Matskas" initials="CM" lastIdx="11" clrIdx="1">
    <p:extLst>
      <p:ext uri="{19B8F6BF-5375-455C-9EA6-DF929625EA0E}">
        <p15:presenceInfo xmlns:p15="http://schemas.microsoft.com/office/powerpoint/2012/main" userId="S::chmatsk@microsoft.com::2b548a1b-e0ab-49b8-a683-ebd48b4e7142" providerId="AD"/>
      </p:ext>
    </p:extLst>
  </p:cmAuthor>
  <p:cmAuthor id="3" name="James Montemagno" initials="JM" lastIdx="3" clrIdx="2">
    <p:extLst>
      <p:ext uri="{19B8F6BF-5375-455C-9EA6-DF929625EA0E}">
        <p15:presenceInfo xmlns:p15="http://schemas.microsoft.com/office/powerpoint/2012/main" userId="S::jamont@microsoft.com::e0435849-a140-4c07-8047-7cefab9356ed" providerId="AD"/>
      </p:ext>
    </p:extLst>
  </p:cmAuthor>
  <p:cmAuthor id="4" name="Rajen Kishna" initials="RK" lastIdx="3" clrIdx="3">
    <p:extLst>
      <p:ext uri="{19B8F6BF-5375-455C-9EA6-DF929625EA0E}">
        <p15:presenceInfo xmlns:p15="http://schemas.microsoft.com/office/powerpoint/2012/main" userId="S::rajenki@microsoft.com::cb2617cd-b010-4f29-a12f-c13505cda1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63D1DF-BA45-43DD-9F7F-0CB5C0FB540F}" v="85" dt="2019-09-23T14:59:23.289"/>
    <p1510:client id="{9EDD2288-FBFD-4DF8-90C6-B5CB1F93AA3E}" v="7769" dt="2019-09-23T18:39:55.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7446" autoAdjust="0"/>
  </p:normalViewPr>
  <p:slideViewPr>
    <p:cSldViewPr snapToGrid="0">
      <p:cViewPr varScale="1">
        <p:scale>
          <a:sx n="160" d="100"/>
          <a:sy n="160" d="100"/>
        </p:scale>
        <p:origin x="1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s Matskas" userId="S::chmatsk@microsoft.com::2b548a1b-e0ab-49b8-a683-ebd48b4e7142" providerId="AD" clId="Web-{C120D314-F321-7F38-0FA6-2190BF16AD73}"/>
    <pc:docChg chg="">
      <pc:chgData name="Christos Matskas" userId="S::chmatsk@microsoft.com::2b548a1b-e0ab-49b8-a683-ebd48b4e7142" providerId="AD" clId="Web-{C120D314-F321-7F38-0FA6-2190BF16AD73}" dt="2019-09-18T02:40:29.603" v="0"/>
      <pc:docMkLst>
        <pc:docMk/>
      </pc:docMkLst>
      <pc:sldChg chg="addCm">
        <pc:chgData name="Christos Matskas" userId="S::chmatsk@microsoft.com::2b548a1b-e0ab-49b8-a683-ebd48b4e7142" providerId="AD" clId="Web-{C120D314-F321-7F38-0FA6-2190BF16AD73}" dt="2019-09-18T02:40:29.603" v="0"/>
        <pc:sldMkLst>
          <pc:docMk/>
          <pc:sldMk cId="1445195255" sldId="10232"/>
        </pc:sldMkLst>
      </pc:sldChg>
    </pc:docChg>
  </pc:docChgLst>
  <pc:docChgLst>
    <pc:chgData name="Christos Matskas" userId="S::chmatsk@microsoft.com::2b548a1b-e0ab-49b8-a683-ebd48b4e7142" providerId="AD" clId="Web-{8689FA72-8615-6AB0-AF9E-CA079D770249}"/>
    <pc:docChg chg="modSld">
      <pc:chgData name="Christos Matskas" userId="S::chmatsk@microsoft.com::2b548a1b-e0ab-49b8-a683-ebd48b4e7142" providerId="AD" clId="Web-{8689FA72-8615-6AB0-AF9E-CA079D770249}" dt="2019-09-18T16:35:13.474" v="184" actId="20577"/>
      <pc:docMkLst>
        <pc:docMk/>
      </pc:docMkLst>
      <pc:sldChg chg="modSp addCm">
        <pc:chgData name="Christos Matskas" userId="S::chmatsk@microsoft.com::2b548a1b-e0ab-49b8-a683-ebd48b4e7142" providerId="AD" clId="Web-{8689FA72-8615-6AB0-AF9E-CA079D770249}" dt="2019-09-18T16:35:13.474" v="184" actId="20577"/>
        <pc:sldMkLst>
          <pc:docMk/>
          <pc:sldMk cId="1445195255" sldId="10232"/>
        </pc:sldMkLst>
        <pc:graphicFrameChg chg="modGraphic">
          <ac:chgData name="Christos Matskas" userId="S::chmatsk@microsoft.com::2b548a1b-e0ab-49b8-a683-ebd48b4e7142" providerId="AD" clId="Web-{8689FA72-8615-6AB0-AF9E-CA079D770249}" dt="2019-09-18T16:35:13.474" v="184" actId="20577"/>
          <ac:graphicFrameMkLst>
            <pc:docMk/>
            <pc:sldMk cId="1445195255" sldId="10232"/>
            <ac:graphicFrameMk id="5" creationId="{5524B5FA-396D-4D86-B4E0-D2BBB9E1073C}"/>
          </ac:graphicFrameMkLst>
        </pc:graphicFrameChg>
      </pc:sldChg>
    </pc:docChg>
  </pc:docChgLst>
  <pc:docChgLst>
    <pc:chgData name="James Montemagno" userId="e0435849-a140-4c07-8047-7cefab9356ed" providerId="ADAL" clId="{B3899132-1D6A-47AD-8B67-040CAED4D33D}"/>
    <pc:docChg chg="undo custSel addSld delSld modSld modSection">
      <pc:chgData name="James Montemagno" userId="e0435849-a140-4c07-8047-7cefab9356ed" providerId="ADAL" clId="{B3899132-1D6A-47AD-8B67-040CAED4D33D}" dt="2019-09-20T00:41:02.741" v="1127" actId="20577"/>
      <pc:docMkLst>
        <pc:docMk/>
      </pc:docMkLst>
      <pc:sldChg chg="modSp">
        <pc:chgData name="James Montemagno" userId="e0435849-a140-4c07-8047-7cefab9356ed" providerId="ADAL" clId="{B3899132-1D6A-47AD-8B67-040CAED4D33D}" dt="2019-09-20T00:41:02.741" v="1127" actId="20577"/>
        <pc:sldMkLst>
          <pc:docMk/>
          <pc:sldMk cId="908440520" sldId="10231"/>
        </pc:sldMkLst>
        <pc:spChg chg="mod">
          <ac:chgData name="James Montemagno" userId="e0435849-a140-4c07-8047-7cefab9356ed" providerId="ADAL" clId="{B3899132-1D6A-47AD-8B67-040CAED4D33D}" dt="2019-09-20T00:41:02.741" v="1127" actId="20577"/>
          <ac:spMkLst>
            <pc:docMk/>
            <pc:sldMk cId="908440520" sldId="10231"/>
            <ac:spMk id="4" creationId="{340D0C54-3E62-4912-BFA8-2A91DC3F2B54}"/>
          </ac:spMkLst>
        </pc:spChg>
      </pc:sldChg>
      <pc:sldChg chg="addSp modSp modAnim">
        <pc:chgData name="James Montemagno" userId="e0435849-a140-4c07-8047-7cefab9356ed" providerId="ADAL" clId="{B3899132-1D6A-47AD-8B67-040CAED4D33D}" dt="2019-09-20T00:19:36.652" v="1126" actId="20577"/>
        <pc:sldMkLst>
          <pc:docMk/>
          <pc:sldMk cId="1445195255" sldId="10232"/>
        </pc:sldMkLst>
        <pc:spChg chg="mod">
          <ac:chgData name="James Montemagno" userId="e0435849-a140-4c07-8047-7cefab9356ed" providerId="ADAL" clId="{B3899132-1D6A-47AD-8B67-040CAED4D33D}" dt="2019-09-19T22:12:30.028" v="935" actId="20577"/>
          <ac:spMkLst>
            <pc:docMk/>
            <pc:sldMk cId="1445195255" sldId="10232"/>
            <ac:spMk id="3" creationId="{99F46E80-8A3A-4BEC-9584-11F945CD729E}"/>
          </ac:spMkLst>
        </pc:spChg>
        <pc:spChg chg="add mod">
          <ac:chgData name="James Montemagno" userId="e0435849-a140-4c07-8047-7cefab9356ed" providerId="ADAL" clId="{B3899132-1D6A-47AD-8B67-040CAED4D33D}" dt="2019-09-19T22:12:44.330" v="937" actId="1076"/>
          <ac:spMkLst>
            <pc:docMk/>
            <pc:sldMk cId="1445195255" sldId="10232"/>
            <ac:spMk id="4" creationId="{788FD6B4-12F4-498B-A94C-60B6E0E99276}"/>
          </ac:spMkLst>
        </pc:spChg>
        <pc:graphicFrameChg chg="mod">
          <ac:chgData name="James Montemagno" userId="e0435849-a140-4c07-8047-7cefab9356ed" providerId="ADAL" clId="{B3899132-1D6A-47AD-8B67-040CAED4D33D}" dt="2019-09-20T00:19:36.652" v="1126" actId="20577"/>
          <ac:graphicFrameMkLst>
            <pc:docMk/>
            <pc:sldMk cId="1445195255" sldId="10232"/>
            <ac:graphicFrameMk id="5" creationId="{5524B5FA-396D-4D86-B4E0-D2BBB9E1073C}"/>
          </ac:graphicFrameMkLst>
        </pc:graphicFrameChg>
      </pc:sldChg>
      <pc:sldChg chg="addSp modSp">
        <pc:chgData name="James Montemagno" userId="e0435849-a140-4c07-8047-7cefab9356ed" providerId="ADAL" clId="{B3899132-1D6A-47AD-8B67-040CAED4D33D}" dt="2019-09-19T23:57:01.918" v="1061" actId="20577"/>
        <pc:sldMkLst>
          <pc:docMk/>
          <pc:sldMk cId="2598509346" sldId="10532"/>
        </pc:sldMkLst>
        <pc:spChg chg="mod">
          <ac:chgData name="James Montemagno" userId="e0435849-a140-4c07-8047-7cefab9356ed" providerId="ADAL" clId="{B3899132-1D6A-47AD-8B67-040CAED4D33D}" dt="2019-09-19T23:57:01.918" v="1061" actId="20577"/>
          <ac:spMkLst>
            <pc:docMk/>
            <pc:sldMk cId="2598509346" sldId="10532"/>
            <ac:spMk id="3" creationId="{99F46E80-8A3A-4BEC-9584-11F945CD729E}"/>
          </ac:spMkLst>
        </pc:spChg>
        <pc:spChg chg="add mod">
          <ac:chgData name="James Montemagno" userId="e0435849-a140-4c07-8047-7cefab9356ed" providerId="ADAL" clId="{B3899132-1D6A-47AD-8B67-040CAED4D33D}" dt="2019-09-19T22:19:05.111" v="969" actId="1076"/>
          <ac:spMkLst>
            <pc:docMk/>
            <pc:sldMk cId="2598509346" sldId="10532"/>
            <ac:spMk id="4" creationId="{72DDFCCE-E05A-44F2-9389-166143D5A682}"/>
          </ac:spMkLst>
        </pc:spChg>
        <pc:graphicFrameChg chg="mod">
          <ac:chgData name="James Montemagno" userId="e0435849-a140-4c07-8047-7cefab9356ed" providerId="ADAL" clId="{B3899132-1D6A-47AD-8B67-040CAED4D33D}" dt="2019-09-19T22:19:05.111" v="969" actId="1076"/>
          <ac:graphicFrameMkLst>
            <pc:docMk/>
            <pc:sldMk cId="2598509346" sldId="10532"/>
            <ac:graphicFrameMk id="761" creationId="{6BAF7240-78AB-411B-80B9-AE7353288607}"/>
          </ac:graphicFrameMkLst>
        </pc:graphicFrameChg>
      </pc:sldChg>
      <pc:sldChg chg="add mod modShow">
        <pc:chgData name="James Montemagno" userId="e0435849-a140-4c07-8047-7cefab9356ed" providerId="ADAL" clId="{B3899132-1D6A-47AD-8B67-040CAED4D33D}" dt="2019-09-19T22:08:04.085" v="844" actId="729"/>
        <pc:sldMkLst>
          <pc:docMk/>
          <pc:sldMk cId="1101559161" sldId="10533"/>
        </pc:sldMkLst>
      </pc:sldChg>
      <pc:sldChg chg="modSp add del">
        <pc:chgData name="James Montemagno" userId="e0435849-a140-4c07-8047-7cefab9356ed" providerId="ADAL" clId="{B3899132-1D6A-47AD-8B67-040CAED4D33D}" dt="2019-09-19T22:11:37.261" v="847" actId="47"/>
        <pc:sldMkLst>
          <pc:docMk/>
          <pc:sldMk cId="3715564836" sldId="10534"/>
        </pc:sldMkLst>
        <pc:spChg chg="mod">
          <ac:chgData name="James Montemagno" userId="e0435849-a140-4c07-8047-7cefab9356ed" providerId="ADAL" clId="{B3899132-1D6A-47AD-8B67-040CAED4D33D}" dt="2019-09-19T22:11:30.236" v="846" actId="20577"/>
          <ac:spMkLst>
            <pc:docMk/>
            <pc:sldMk cId="3715564836" sldId="10534"/>
            <ac:spMk id="5" creationId="{1CA387C0-F0C9-4675-9CD4-A398BCA3A308}"/>
          </ac:spMkLst>
        </pc:spChg>
      </pc:sldChg>
    </pc:docChg>
  </pc:docChgLst>
  <pc:docChgLst>
    <pc:chgData name="Richard Lander" userId="4c9310c0-3ae2-49b8-bbc5-b2bc3d6e93c7" providerId="ADAL" clId="{58C4B248-1BF7-4D4E-9091-933A190F446B}"/>
    <pc:docChg chg="custSel addSld delSld modSld modSection">
      <pc:chgData name="Richard Lander" userId="4c9310c0-3ae2-49b8-bbc5-b2bc3d6e93c7" providerId="ADAL" clId="{58C4B248-1BF7-4D4E-9091-933A190F446B}" dt="2019-09-20T19:44:09.483" v="782" actId="47"/>
      <pc:docMkLst>
        <pc:docMk/>
      </pc:docMkLst>
      <pc:sldChg chg="del">
        <pc:chgData name="Richard Lander" userId="4c9310c0-3ae2-49b8-bbc5-b2bc3d6e93c7" providerId="ADAL" clId="{58C4B248-1BF7-4D4E-9091-933A190F446B}" dt="2019-09-20T19:44:09.483" v="782" actId="47"/>
        <pc:sldMkLst>
          <pc:docMk/>
          <pc:sldMk cId="180768495" sldId="10228"/>
        </pc:sldMkLst>
      </pc:sldChg>
      <pc:sldChg chg="modSp add modNotesTx">
        <pc:chgData name="Richard Lander" userId="4c9310c0-3ae2-49b8-bbc5-b2bc3d6e93c7" providerId="ADAL" clId="{58C4B248-1BF7-4D4E-9091-933A190F446B}" dt="2019-09-20T19:44:03.188" v="781" actId="20577"/>
        <pc:sldMkLst>
          <pc:docMk/>
          <pc:sldMk cId="3863015092" sldId="10538"/>
        </pc:sldMkLst>
        <pc:spChg chg="mod">
          <ac:chgData name="Richard Lander" userId="4c9310c0-3ae2-49b8-bbc5-b2bc3d6e93c7" providerId="ADAL" clId="{58C4B248-1BF7-4D4E-9091-933A190F446B}" dt="2019-09-20T19:36:53.053" v="12" actId="20577"/>
          <ac:spMkLst>
            <pc:docMk/>
            <pc:sldMk cId="3863015092" sldId="10538"/>
            <ac:spMk id="3" creationId="{99F46E80-8A3A-4BEC-9584-11F945CD729E}"/>
          </ac:spMkLst>
        </pc:spChg>
        <pc:graphicFrameChg chg="mod">
          <ac:chgData name="Richard Lander" userId="4c9310c0-3ae2-49b8-bbc5-b2bc3d6e93c7" providerId="ADAL" clId="{58C4B248-1BF7-4D4E-9091-933A190F446B}" dt="2019-09-20T19:42:08.640" v="495" actId="20577"/>
          <ac:graphicFrameMkLst>
            <pc:docMk/>
            <pc:sldMk cId="3863015092" sldId="10538"/>
            <ac:graphicFrameMk id="5" creationId="{5524B5FA-396D-4D86-B4E0-D2BBB9E1073C}"/>
          </ac:graphicFrameMkLst>
        </pc:graphicFrameChg>
      </pc:sldChg>
    </pc:docChg>
  </pc:docChgLst>
  <pc:docChgLst>
    <pc:chgData name="James Montemagno" userId="S::jamont@microsoft.com::e0435849-a140-4c07-8047-7cefab9356ed" providerId="AD" clId="Web-{25FED413-830E-8F4D-96EA-CF586EA56145}"/>
    <pc:docChg chg="">
      <pc:chgData name="James Montemagno" userId="S::jamont@microsoft.com::e0435849-a140-4c07-8047-7cefab9356ed" providerId="AD" clId="Web-{25FED413-830E-8F4D-96EA-CF586EA56145}" dt="2019-09-20T03:25:29.857" v="0"/>
      <pc:docMkLst>
        <pc:docMk/>
      </pc:docMkLst>
      <pc:sldChg chg="addCm">
        <pc:chgData name="James Montemagno" userId="S::jamont@microsoft.com::e0435849-a140-4c07-8047-7cefab9356ed" providerId="AD" clId="Web-{25FED413-830E-8F4D-96EA-CF586EA56145}" dt="2019-09-20T03:25:29.857" v="0"/>
        <pc:sldMkLst>
          <pc:docMk/>
          <pc:sldMk cId="2890334234" sldId="10536"/>
        </pc:sldMkLst>
      </pc:sldChg>
    </pc:docChg>
  </pc:docChgLst>
  <pc:docChgLst>
    <pc:chgData name="Christos Matskas" userId="S::chmatsk@microsoft.com::2b548a1b-e0ab-49b8-a683-ebd48b4e7142" providerId="AD" clId="Web-{034A177D-47D9-F3F6-D84C-AB20C2CAA65B}"/>
    <pc:docChg chg="">
      <pc:chgData name="Christos Matskas" userId="S::chmatsk@microsoft.com::2b548a1b-e0ab-49b8-a683-ebd48b4e7142" providerId="AD" clId="Web-{034A177D-47D9-F3F6-D84C-AB20C2CAA65B}" dt="2019-09-17T22:46:28.855" v="0"/>
      <pc:docMkLst>
        <pc:docMk/>
      </pc:docMkLst>
      <pc:sldChg chg="addCm">
        <pc:chgData name="Christos Matskas" userId="S::chmatsk@microsoft.com::2b548a1b-e0ab-49b8-a683-ebd48b4e7142" providerId="AD" clId="Web-{034A177D-47D9-F3F6-D84C-AB20C2CAA65B}" dt="2019-09-17T22:46:28.855" v="0"/>
        <pc:sldMkLst>
          <pc:docMk/>
          <pc:sldMk cId="1445195255" sldId="10232"/>
        </pc:sldMkLst>
      </pc:sldChg>
    </pc:docChg>
  </pc:docChgLst>
  <pc:docChgLst>
    <pc:chgData name="Rajen Kishna" userId="cb2617cd-b010-4f29-a12f-c13505cda105" providerId="ADAL" clId="{61BE54A5-81DA-2148-B49B-EE9EB378030A}"/>
    <pc:docChg chg="modSld">
      <pc:chgData name="Rajen Kishna" userId="cb2617cd-b010-4f29-a12f-c13505cda105" providerId="ADAL" clId="{61BE54A5-81DA-2148-B49B-EE9EB378030A}" dt="2019-09-20T02:52:17.547" v="29" actId="20577"/>
      <pc:docMkLst>
        <pc:docMk/>
      </pc:docMkLst>
      <pc:sldChg chg="modSp addCm modCm">
        <pc:chgData name="Rajen Kishna" userId="cb2617cd-b010-4f29-a12f-c13505cda105" providerId="ADAL" clId="{61BE54A5-81DA-2148-B49B-EE9EB378030A}" dt="2019-09-20T02:52:17.547" v="29" actId="20577"/>
        <pc:sldMkLst>
          <pc:docMk/>
          <pc:sldMk cId="632066104" sldId="10534"/>
        </pc:sldMkLst>
        <pc:spChg chg="mod">
          <ac:chgData name="Rajen Kishna" userId="cb2617cd-b010-4f29-a12f-c13505cda105" providerId="ADAL" clId="{61BE54A5-81DA-2148-B49B-EE9EB378030A}" dt="2019-09-20T02:52:17.547" v="29" actId="20577"/>
          <ac:spMkLst>
            <pc:docMk/>
            <pc:sldMk cId="632066104" sldId="10534"/>
            <ac:spMk id="2" creationId="{DB42DEF8-773D-4E3F-B482-1107DBEB9AF4}"/>
          </ac:spMkLst>
        </pc:spChg>
      </pc:sldChg>
    </pc:docChg>
  </pc:docChgLst>
  <pc:docChgLst>
    <pc:chgData name="Beth Massi" userId="bd08b5aa-02b2-43fc-b15c-eeea7517ad71" providerId="ADAL" clId="{729C178C-F0F8-2946-A58C-6AD3FFA9B208}"/>
    <pc:docChg chg="modSld">
      <pc:chgData name="Beth Massi" userId="bd08b5aa-02b2-43fc-b15c-eeea7517ad71" providerId="ADAL" clId="{729C178C-F0F8-2946-A58C-6AD3FFA9B208}" dt="2019-09-20T05:44:16.472" v="17" actId="20577"/>
      <pc:docMkLst>
        <pc:docMk/>
      </pc:docMkLst>
      <pc:sldChg chg="modSp">
        <pc:chgData name="Beth Massi" userId="bd08b5aa-02b2-43fc-b15c-eeea7517ad71" providerId="ADAL" clId="{729C178C-F0F8-2946-A58C-6AD3FFA9B208}" dt="2019-09-20T05:44:16.472" v="17" actId="20577"/>
        <pc:sldMkLst>
          <pc:docMk/>
          <pc:sldMk cId="1242830281" sldId="265"/>
        </pc:sldMkLst>
        <pc:spChg chg="mod">
          <ac:chgData name="Beth Massi" userId="bd08b5aa-02b2-43fc-b15c-eeea7517ad71" providerId="ADAL" clId="{729C178C-F0F8-2946-A58C-6AD3FFA9B208}" dt="2019-09-20T05:44:16.472" v="17" actId="20577"/>
          <ac:spMkLst>
            <pc:docMk/>
            <pc:sldMk cId="1242830281" sldId="265"/>
            <ac:spMk id="3" creationId="{ED96208D-867A-4A19-8EB0-439ACD68A65C}"/>
          </ac:spMkLst>
        </pc:spChg>
      </pc:sldChg>
      <pc:sldChg chg="addCm">
        <pc:chgData name="Beth Massi" userId="bd08b5aa-02b2-43fc-b15c-eeea7517ad71" providerId="ADAL" clId="{729C178C-F0F8-2946-A58C-6AD3FFA9B208}" dt="2019-09-18T14:29:06.934" v="0" actId="27834"/>
        <pc:sldMkLst>
          <pc:docMk/>
          <pc:sldMk cId="908440520" sldId="10231"/>
        </pc:sldMkLst>
      </pc:sldChg>
      <pc:sldChg chg="addCm">
        <pc:chgData name="Beth Massi" userId="bd08b5aa-02b2-43fc-b15c-eeea7517ad71" providerId="ADAL" clId="{729C178C-F0F8-2946-A58C-6AD3FFA9B208}" dt="2019-09-20T05:41:58.958" v="1" actId="27834"/>
        <pc:sldMkLst>
          <pc:docMk/>
          <pc:sldMk cId="632066104" sldId="10534"/>
        </pc:sldMkLst>
      </pc:sldChg>
    </pc:docChg>
  </pc:docChgLst>
  <pc:docChgLst>
    <pc:chgData name="Beth Massi" userId="bd08b5aa-02b2-43fc-b15c-eeea7517ad71" providerId="ADAL" clId="{9EDD2288-FBFD-4DF8-90C6-B5CB1F93AA3E}"/>
    <pc:docChg chg="undo custSel addSld delSld modSld sldOrd modSection">
      <pc:chgData name="Beth Massi" userId="bd08b5aa-02b2-43fc-b15c-eeea7517ad71" providerId="ADAL" clId="{9EDD2288-FBFD-4DF8-90C6-B5CB1F93AA3E}" dt="2019-09-23T18:39:55.223" v="11241" actId="20577"/>
      <pc:docMkLst>
        <pc:docMk/>
      </pc:docMkLst>
      <pc:sldChg chg="mod modShow modNotesTx">
        <pc:chgData name="Beth Massi" userId="bd08b5aa-02b2-43fc-b15c-eeea7517ad71" providerId="ADAL" clId="{9EDD2288-FBFD-4DF8-90C6-B5CB1F93AA3E}" dt="2019-09-20T17:52:57.421" v="6460" actId="20577"/>
        <pc:sldMkLst>
          <pc:docMk/>
          <pc:sldMk cId="477504486" sldId="257"/>
        </pc:sldMkLst>
      </pc:sldChg>
      <pc:sldChg chg="add modNotesTx">
        <pc:chgData name="Beth Massi" userId="bd08b5aa-02b2-43fc-b15c-eeea7517ad71" providerId="ADAL" clId="{9EDD2288-FBFD-4DF8-90C6-B5CB1F93AA3E}" dt="2019-09-20T18:31:30.219" v="9412" actId="20577"/>
        <pc:sldMkLst>
          <pc:docMk/>
          <pc:sldMk cId="3756406169" sldId="260"/>
        </pc:sldMkLst>
      </pc:sldChg>
      <pc:sldChg chg="del">
        <pc:chgData name="Beth Massi" userId="bd08b5aa-02b2-43fc-b15c-eeea7517ad71" providerId="ADAL" clId="{9EDD2288-FBFD-4DF8-90C6-B5CB1F93AA3E}" dt="2019-09-19T21:31:54.121" v="2448" actId="2696"/>
        <pc:sldMkLst>
          <pc:docMk/>
          <pc:sldMk cId="3869674650" sldId="260"/>
        </pc:sldMkLst>
      </pc:sldChg>
      <pc:sldChg chg="modNotesTx">
        <pc:chgData name="Beth Massi" userId="bd08b5aa-02b2-43fc-b15c-eeea7517ad71" providerId="ADAL" clId="{9EDD2288-FBFD-4DF8-90C6-B5CB1F93AA3E}" dt="2019-09-20T18:19:40.711" v="9166" actId="20577"/>
        <pc:sldMkLst>
          <pc:docMk/>
          <pc:sldMk cId="2859071109" sldId="261"/>
        </pc:sldMkLst>
      </pc:sldChg>
      <pc:sldChg chg="modSp del">
        <pc:chgData name="Beth Massi" userId="bd08b5aa-02b2-43fc-b15c-eeea7517ad71" providerId="ADAL" clId="{9EDD2288-FBFD-4DF8-90C6-B5CB1F93AA3E}" dt="2019-09-23T18:38:33.931" v="11234" actId="47"/>
        <pc:sldMkLst>
          <pc:docMk/>
          <pc:sldMk cId="1507861551" sldId="263"/>
        </pc:sldMkLst>
        <pc:spChg chg="mod">
          <ac:chgData name="Beth Massi" userId="bd08b5aa-02b2-43fc-b15c-eeea7517ad71" providerId="ADAL" clId="{9EDD2288-FBFD-4DF8-90C6-B5CB1F93AA3E}" dt="2019-09-16T15:09:06.047" v="606" actId="207"/>
          <ac:spMkLst>
            <pc:docMk/>
            <pc:sldMk cId="1507861551" sldId="263"/>
            <ac:spMk id="2" creationId="{9854F6B1-9A29-47D2-8AA6-EA9FFD02BA9D}"/>
          </ac:spMkLst>
        </pc:spChg>
      </pc:sldChg>
      <pc:sldChg chg="modSp del">
        <pc:chgData name="Beth Massi" userId="bd08b5aa-02b2-43fc-b15c-eeea7517ad71" providerId="ADAL" clId="{9EDD2288-FBFD-4DF8-90C6-B5CB1F93AA3E}" dt="2019-09-23T18:38:34.909" v="11235" actId="47"/>
        <pc:sldMkLst>
          <pc:docMk/>
          <pc:sldMk cId="1999049022" sldId="264"/>
        </pc:sldMkLst>
        <pc:spChg chg="mod">
          <ac:chgData name="Beth Massi" userId="bd08b5aa-02b2-43fc-b15c-eeea7517ad71" providerId="ADAL" clId="{9EDD2288-FBFD-4DF8-90C6-B5CB1F93AA3E}" dt="2019-09-16T15:06:13.058" v="560" actId="20577"/>
          <ac:spMkLst>
            <pc:docMk/>
            <pc:sldMk cId="1999049022" sldId="264"/>
            <ac:spMk id="2" creationId="{FBC908C2-EACA-4F13-A5C6-6A94416CBF89}"/>
          </ac:spMkLst>
        </pc:spChg>
      </pc:sldChg>
      <pc:sldChg chg="modSp modNotesTx">
        <pc:chgData name="Beth Massi" userId="bd08b5aa-02b2-43fc-b15c-eeea7517ad71" providerId="ADAL" clId="{9EDD2288-FBFD-4DF8-90C6-B5CB1F93AA3E}" dt="2019-09-20T18:08:00.466" v="8365" actId="20577"/>
        <pc:sldMkLst>
          <pc:docMk/>
          <pc:sldMk cId="1242830281" sldId="265"/>
        </pc:sldMkLst>
        <pc:spChg chg="mod">
          <ac:chgData name="Beth Massi" userId="bd08b5aa-02b2-43fc-b15c-eeea7517ad71" providerId="ADAL" clId="{9EDD2288-FBFD-4DF8-90C6-B5CB1F93AA3E}" dt="2019-09-20T00:22:48.701" v="2598" actId="6549"/>
          <ac:spMkLst>
            <pc:docMk/>
            <pc:sldMk cId="1242830281" sldId="265"/>
            <ac:spMk id="3" creationId="{ED96208D-867A-4A19-8EB0-439ACD68A65C}"/>
          </ac:spMkLst>
        </pc:spChg>
        <pc:picChg chg="mod">
          <ac:chgData name="Beth Massi" userId="bd08b5aa-02b2-43fc-b15c-eeea7517ad71" providerId="ADAL" clId="{9EDD2288-FBFD-4DF8-90C6-B5CB1F93AA3E}" dt="2019-09-20T00:23:00.989" v="2599" actId="1076"/>
          <ac:picMkLst>
            <pc:docMk/>
            <pc:sldMk cId="1242830281" sldId="265"/>
            <ac:picMk id="13" creationId="{1E608808-79F9-412E-B447-95A8FE6456C7}"/>
          </ac:picMkLst>
        </pc:picChg>
      </pc:sldChg>
      <pc:sldChg chg="delSp modSp add modNotesTx">
        <pc:chgData name="Beth Massi" userId="bd08b5aa-02b2-43fc-b15c-eeea7517ad71" providerId="ADAL" clId="{9EDD2288-FBFD-4DF8-90C6-B5CB1F93AA3E}" dt="2019-09-20T18:18:06.856" v="9050" actId="20577"/>
        <pc:sldMkLst>
          <pc:docMk/>
          <pc:sldMk cId="1201153778" sldId="1648"/>
        </pc:sldMkLst>
        <pc:spChg chg="mod">
          <ac:chgData name="Beth Massi" userId="bd08b5aa-02b2-43fc-b15c-eeea7517ad71" providerId="ADAL" clId="{9EDD2288-FBFD-4DF8-90C6-B5CB1F93AA3E}" dt="2019-09-12T17:24:49.370" v="85" actId="1036"/>
          <ac:spMkLst>
            <pc:docMk/>
            <pc:sldMk cId="1201153778" sldId="1648"/>
            <ac:spMk id="4" creationId="{00000000-0000-0000-0000-000000000000}"/>
          </ac:spMkLst>
        </pc:spChg>
        <pc:spChg chg="mod">
          <ac:chgData name="Beth Massi" userId="bd08b5aa-02b2-43fc-b15c-eeea7517ad71" providerId="ADAL" clId="{9EDD2288-FBFD-4DF8-90C6-B5CB1F93AA3E}" dt="2019-09-12T17:24:10.628" v="57" actId="207"/>
          <ac:spMkLst>
            <pc:docMk/>
            <pc:sldMk cId="1201153778" sldId="1648"/>
            <ac:spMk id="69" creationId="{F5B1BE00-4E61-4F1B-8078-8AB01015C960}"/>
          </ac:spMkLst>
        </pc:spChg>
        <pc:spChg chg="del">
          <ac:chgData name="Beth Massi" userId="bd08b5aa-02b2-43fc-b15c-eeea7517ad71" providerId="ADAL" clId="{9EDD2288-FBFD-4DF8-90C6-B5CB1F93AA3E}" dt="2019-09-12T17:23:18.026" v="16" actId="478"/>
          <ac:spMkLst>
            <pc:docMk/>
            <pc:sldMk cId="1201153778" sldId="1648"/>
            <ac:spMk id="147" creationId="{399A98D0-5953-432D-827A-F8602F2FA9E6}"/>
          </ac:spMkLst>
        </pc:spChg>
        <pc:spChg chg="del">
          <ac:chgData name="Beth Massi" userId="bd08b5aa-02b2-43fc-b15c-eeea7517ad71" providerId="ADAL" clId="{9EDD2288-FBFD-4DF8-90C6-B5CB1F93AA3E}" dt="2019-09-12T17:23:18.026" v="16" actId="478"/>
          <ac:spMkLst>
            <pc:docMk/>
            <pc:sldMk cId="1201153778" sldId="1648"/>
            <ac:spMk id="148" creationId="{A9D3D738-EA79-4EF8-82C1-08056402096D}"/>
          </ac:spMkLst>
        </pc:spChg>
        <pc:spChg chg="del">
          <ac:chgData name="Beth Massi" userId="bd08b5aa-02b2-43fc-b15c-eeea7517ad71" providerId="ADAL" clId="{9EDD2288-FBFD-4DF8-90C6-B5CB1F93AA3E}" dt="2019-09-12T17:23:18.026" v="16" actId="478"/>
          <ac:spMkLst>
            <pc:docMk/>
            <pc:sldMk cId="1201153778" sldId="1648"/>
            <ac:spMk id="149" creationId="{67BD3FBD-0069-4B56-ABC7-9090BD728FAC}"/>
          </ac:spMkLst>
        </pc:spChg>
        <pc:spChg chg="del">
          <ac:chgData name="Beth Massi" userId="bd08b5aa-02b2-43fc-b15c-eeea7517ad71" providerId="ADAL" clId="{9EDD2288-FBFD-4DF8-90C6-B5CB1F93AA3E}" dt="2019-09-12T17:23:18.026" v="16" actId="478"/>
          <ac:spMkLst>
            <pc:docMk/>
            <pc:sldMk cId="1201153778" sldId="1648"/>
            <ac:spMk id="150" creationId="{1E80DCED-4F87-43C4-BE4D-94ABDDBAE41D}"/>
          </ac:spMkLst>
        </pc:spChg>
        <pc:spChg chg="del">
          <ac:chgData name="Beth Massi" userId="bd08b5aa-02b2-43fc-b15c-eeea7517ad71" providerId="ADAL" clId="{9EDD2288-FBFD-4DF8-90C6-B5CB1F93AA3E}" dt="2019-09-12T17:23:18.026" v="16" actId="478"/>
          <ac:spMkLst>
            <pc:docMk/>
            <pc:sldMk cId="1201153778" sldId="1648"/>
            <ac:spMk id="151" creationId="{5AE94FE9-380D-44D3-BE46-AA74CF86C348}"/>
          </ac:spMkLst>
        </pc:spChg>
        <pc:spChg chg="del">
          <ac:chgData name="Beth Massi" userId="bd08b5aa-02b2-43fc-b15c-eeea7517ad71" providerId="ADAL" clId="{9EDD2288-FBFD-4DF8-90C6-B5CB1F93AA3E}" dt="2019-09-12T17:23:18.026" v="16" actId="478"/>
          <ac:spMkLst>
            <pc:docMk/>
            <pc:sldMk cId="1201153778" sldId="1648"/>
            <ac:spMk id="152" creationId="{CB6DED85-06C5-41B3-8005-792D2C27E2B8}"/>
          </ac:spMkLst>
        </pc:spChg>
        <pc:spChg chg="del">
          <ac:chgData name="Beth Massi" userId="bd08b5aa-02b2-43fc-b15c-eeea7517ad71" providerId="ADAL" clId="{9EDD2288-FBFD-4DF8-90C6-B5CB1F93AA3E}" dt="2019-09-12T17:23:18.026" v="16" actId="478"/>
          <ac:spMkLst>
            <pc:docMk/>
            <pc:sldMk cId="1201153778" sldId="1648"/>
            <ac:spMk id="153" creationId="{91F51D8F-06BE-4DFD-A59D-D96018A7ACA5}"/>
          </ac:spMkLst>
        </pc:spChg>
        <pc:spChg chg="del">
          <ac:chgData name="Beth Massi" userId="bd08b5aa-02b2-43fc-b15c-eeea7517ad71" providerId="ADAL" clId="{9EDD2288-FBFD-4DF8-90C6-B5CB1F93AA3E}" dt="2019-09-12T17:23:18.026" v="16" actId="478"/>
          <ac:spMkLst>
            <pc:docMk/>
            <pc:sldMk cId="1201153778" sldId="1648"/>
            <ac:spMk id="167" creationId="{4CD4B1DE-E8F3-4D99-82B7-65118F39D93B}"/>
          </ac:spMkLst>
        </pc:spChg>
        <pc:spChg chg="mod">
          <ac:chgData name="Beth Massi" userId="bd08b5aa-02b2-43fc-b15c-eeea7517ad71" providerId="ADAL" clId="{9EDD2288-FBFD-4DF8-90C6-B5CB1F93AA3E}" dt="2019-09-12T17:23:33.526" v="52" actId="1035"/>
          <ac:spMkLst>
            <pc:docMk/>
            <pc:sldMk cId="1201153778" sldId="1648"/>
            <ac:spMk id="168" creationId="{25DE4B78-F85D-44B8-B289-E3D65E4FE144}"/>
          </ac:spMkLst>
        </pc:spChg>
        <pc:spChg chg="mod">
          <ac:chgData name="Beth Massi" userId="bd08b5aa-02b2-43fc-b15c-eeea7517ad71" providerId="ADAL" clId="{9EDD2288-FBFD-4DF8-90C6-B5CB1F93AA3E}" dt="2019-09-12T17:23:33.526" v="52" actId="1035"/>
          <ac:spMkLst>
            <pc:docMk/>
            <pc:sldMk cId="1201153778" sldId="1648"/>
            <ac:spMk id="169" creationId="{9483E263-B1CD-4911-B573-EAAC4BD4FAC3}"/>
          </ac:spMkLst>
        </pc:spChg>
        <pc:spChg chg="mod">
          <ac:chgData name="Beth Massi" userId="bd08b5aa-02b2-43fc-b15c-eeea7517ad71" providerId="ADAL" clId="{9EDD2288-FBFD-4DF8-90C6-B5CB1F93AA3E}" dt="2019-09-12T17:23:33.526" v="52" actId="1035"/>
          <ac:spMkLst>
            <pc:docMk/>
            <pc:sldMk cId="1201153778" sldId="1648"/>
            <ac:spMk id="170" creationId="{ACC2C9D9-3B74-415A-93D9-08DF40B6A3AF}"/>
          </ac:spMkLst>
        </pc:spChg>
        <pc:spChg chg="mod">
          <ac:chgData name="Beth Massi" userId="bd08b5aa-02b2-43fc-b15c-eeea7517ad71" providerId="ADAL" clId="{9EDD2288-FBFD-4DF8-90C6-B5CB1F93AA3E}" dt="2019-09-12T17:23:33.526" v="52" actId="1035"/>
          <ac:spMkLst>
            <pc:docMk/>
            <pc:sldMk cId="1201153778" sldId="1648"/>
            <ac:spMk id="171" creationId="{954BEF9B-301D-46C3-8093-BA91C5BBE911}"/>
          </ac:spMkLst>
        </pc:spChg>
        <pc:spChg chg="mod">
          <ac:chgData name="Beth Massi" userId="bd08b5aa-02b2-43fc-b15c-eeea7517ad71" providerId="ADAL" clId="{9EDD2288-FBFD-4DF8-90C6-B5CB1F93AA3E}" dt="2019-09-12T17:23:33.526" v="52" actId="1035"/>
          <ac:spMkLst>
            <pc:docMk/>
            <pc:sldMk cId="1201153778" sldId="1648"/>
            <ac:spMk id="172" creationId="{457546E4-ABC6-4498-BFA2-1E7A23C141A9}"/>
          </ac:spMkLst>
        </pc:spChg>
        <pc:spChg chg="mod">
          <ac:chgData name="Beth Massi" userId="bd08b5aa-02b2-43fc-b15c-eeea7517ad71" providerId="ADAL" clId="{9EDD2288-FBFD-4DF8-90C6-B5CB1F93AA3E}" dt="2019-09-12T17:23:33.526" v="52" actId="1035"/>
          <ac:spMkLst>
            <pc:docMk/>
            <pc:sldMk cId="1201153778" sldId="1648"/>
            <ac:spMk id="173" creationId="{CC2F785D-23A7-4DF0-89D8-F10DBBF2E363}"/>
          </ac:spMkLst>
        </pc:spChg>
        <pc:spChg chg="mod">
          <ac:chgData name="Beth Massi" userId="bd08b5aa-02b2-43fc-b15c-eeea7517ad71" providerId="ADAL" clId="{9EDD2288-FBFD-4DF8-90C6-B5CB1F93AA3E}" dt="2019-09-12T17:23:33.526" v="52" actId="1035"/>
          <ac:spMkLst>
            <pc:docMk/>
            <pc:sldMk cId="1201153778" sldId="1648"/>
            <ac:spMk id="174" creationId="{58238023-BCCA-4B52-A807-F3E9DF64BD13}"/>
          </ac:spMkLst>
        </pc:spChg>
        <pc:spChg chg="mod">
          <ac:chgData name="Beth Massi" userId="bd08b5aa-02b2-43fc-b15c-eeea7517ad71" providerId="ADAL" clId="{9EDD2288-FBFD-4DF8-90C6-B5CB1F93AA3E}" dt="2019-09-12T17:23:33.526" v="52" actId="1035"/>
          <ac:spMkLst>
            <pc:docMk/>
            <pc:sldMk cId="1201153778" sldId="1648"/>
            <ac:spMk id="175" creationId="{97D7FFB3-3FC7-4A53-B094-955902FB6923}"/>
          </ac:spMkLst>
        </pc:spChg>
        <pc:spChg chg="mod">
          <ac:chgData name="Beth Massi" userId="bd08b5aa-02b2-43fc-b15c-eeea7517ad71" providerId="ADAL" clId="{9EDD2288-FBFD-4DF8-90C6-B5CB1F93AA3E}" dt="2019-09-12T17:23:33.526" v="52" actId="1035"/>
          <ac:spMkLst>
            <pc:docMk/>
            <pc:sldMk cId="1201153778" sldId="1648"/>
            <ac:spMk id="176" creationId="{0837D423-7AF4-4614-92AB-DC8F399DFBE1}"/>
          </ac:spMkLst>
        </pc:spChg>
        <pc:spChg chg="mod">
          <ac:chgData name="Beth Massi" userId="bd08b5aa-02b2-43fc-b15c-eeea7517ad71" providerId="ADAL" clId="{9EDD2288-FBFD-4DF8-90C6-B5CB1F93AA3E}" dt="2019-09-12T17:23:33.526" v="52" actId="1035"/>
          <ac:spMkLst>
            <pc:docMk/>
            <pc:sldMk cId="1201153778" sldId="1648"/>
            <ac:spMk id="177" creationId="{B099D8C0-E956-4208-828D-DAD705210546}"/>
          </ac:spMkLst>
        </pc:spChg>
        <pc:spChg chg="mod">
          <ac:chgData name="Beth Massi" userId="bd08b5aa-02b2-43fc-b15c-eeea7517ad71" providerId="ADAL" clId="{9EDD2288-FBFD-4DF8-90C6-B5CB1F93AA3E}" dt="2019-09-12T17:23:33.526" v="52" actId="1035"/>
          <ac:spMkLst>
            <pc:docMk/>
            <pc:sldMk cId="1201153778" sldId="1648"/>
            <ac:spMk id="178" creationId="{AFD15962-1A80-4144-B0D5-C59C5A8435AB}"/>
          </ac:spMkLst>
        </pc:spChg>
        <pc:spChg chg="mod">
          <ac:chgData name="Beth Massi" userId="bd08b5aa-02b2-43fc-b15c-eeea7517ad71" providerId="ADAL" clId="{9EDD2288-FBFD-4DF8-90C6-B5CB1F93AA3E}" dt="2019-09-12T17:23:33.526" v="52" actId="1035"/>
          <ac:spMkLst>
            <pc:docMk/>
            <pc:sldMk cId="1201153778" sldId="1648"/>
            <ac:spMk id="179" creationId="{42623F80-939E-4F46-B14B-D1AE43217871}"/>
          </ac:spMkLst>
        </pc:spChg>
        <pc:spChg chg="mod">
          <ac:chgData name="Beth Massi" userId="bd08b5aa-02b2-43fc-b15c-eeea7517ad71" providerId="ADAL" clId="{9EDD2288-FBFD-4DF8-90C6-B5CB1F93AA3E}" dt="2019-09-12T17:23:33.526" v="52" actId="1035"/>
          <ac:spMkLst>
            <pc:docMk/>
            <pc:sldMk cId="1201153778" sldId="1648"/>
            <ac:spMk id="180" creationId="{1171F467-F872-40DB-8801-107BDF198686}"/>
          </ac:spMkLst>
        </pc:spChg>
        <pc:spChg chg="mod">
          <ac:chgData name="Beth Massi" userId="bd08b5aa-02b2-43fc-b15c-eeea7517ad71" providerId="ADAL" clId="{9EDD2288-FBFD-4DF8-90C6-B5CB1F93AA3E}" dt="2019-09-12T17:23:33.526" v="52" actId="1035"/>
          <ac:spMkLst>
            <pc:docMk/>
            <pc:sldMk cId="1201153778" sldId="1648"/>
            <ac:spMk id="181" creationId="{A2CAE237-3045-4F0B-B5B3-F1FC00507AB4}"/>
          </ac:spMkLst>
        </pc:spChg>
        <pc:spChg chg="mod">
          <ac:chgData name="Beth Massi" userId="bd08b5aa-02b2-43fc-b15c-eeea7517ad71" providerId="ADAL" clId="{9EDD2288-FBFD-4DF8-90C6-B5CB1F93AA3E}" dt="2019-09-12T17:23:33.526" v="52" actId="1035"/>
          <ac:spMkLst>
            <pc:docMk/>
            <pc:sldMk cId="1201153778" sldId="1648"/>
            <ac:spMk id="182" creationId="{0E18AEB4-06FA-4E9C-90C4-076701E6F86C}"/>
          </ac:spMkLst>
        </pc:spChg>
        <pc:spChg chg="mod">
          <ac:chgData name="Beth Massi" userId="bd08b5aa-02b2-43fc-b15c-eeea7517ad71" providerId="ADAL" clId="{9EDD2288-FBFD-4DF8-90C6-B5CB1F93AA3E}" dt="2019-09-12T17:23:33.526" v="52" actId="1035"/>
          <ac:spMkLst>
            <pc:docMk/>
            <pc:sldMk cId="1201153778" sldId="1648"/>
            <ac:spMk id="183" creationId="{7408BAD1-F130-4F95-890A-108D9CC4E8F4}"/>
          </ac:spMkLst>
        </pc:spChg>
        <pc:spChg chg="mod">
          <ac:chgData name="Beth Massi" userId="bd08b5aa-02b2-43fc-b15c-eeea7517ad71" providerId="ADAL" clId="{9EDD2288-FBFD-4DF8-90C6-B5CB1F93AA3E}" dt="2019-09-12T17:23:33.526" v="52" actId="1035"/>
          <ac:spMkLst>
            <pc:docMk/>
            <pc:sldMk cId="1201153778" sldId="1648"/>
            <ac:spMk id="184" creationId="{D18318FD-36A4-424F-A1F5-85381E14AB98}"/>
          </ac:spMkLst>
        </pc:spChg>
        <pc:spChg chg="mod">
          <ac:chgData name="Beth Massi" userId="bd08b5aa-02b2-43fc-b15c-eeea7517ad71" providerId="ADAL" clId="{9EDD2288-FBFD-4DF8-90C6-B5CB1F93AA3E}" dt="2019-09-12T17:23:33.526" v="52" actId="1035"/>
          <ac:spMkLst>
            <pc:docMk/>
            <pc:sldMk cId="1201153778" sldId="1648"/>
            <ac:spMk id="185" creationId="{79C52BE7-4A4D-4E73-A773-E2B20A3D2BA7}"/>
          </ac:spMkLst>
        </pc:spChg>
        <pc:spChg chg="mod">
          <ac:chgData name="Beth Massi" userId="bd08b5aa-02b2-43fc-b15c-eeea7517ad71" providerId="ADAL" clId="{9EDD2288-FBFD-4DF8-90C6-B5CB1F93AA3E}" dt="2019-09-12T17:23:33.526" v="52" actId="1035"/>
          <ac:spMkLst>
            <pc:docMk/>
            <pc:sldMk cId="1201153778" sldId="1648"/>
            <ac:spMk id="186" creationId="{72D1B347-CBE8-4F15-B2B3-FB2571F73F73}"/>
          </ac:spMkLst>
        </pc:spChg>
        <pc:spChg chg="mod">
          <ac:chgData name="Beth Massi" userId="bd08b5aa-02b2-43fc-b15c-eeea7517ad71" providerId="ADAL" clId="{9EDD2288-FBFD-4DF8-90C6-B5CB1F93AA3E}" dt="2019-09-12T17:23:33.526" v="52" actId="1035"/>
          <ac:spMkLst>
            <pc:docMk/>
            <pc:sldMk cId="1201153778" sldId="1648"/>
            <ac:spMk id="187" creationId="{18FE1EB6-33ED-49AE-B122-75CA1A131914}"/>
          </ac:spMkLst>
        </pc:spChg>
        <pc:spChg chg="mod">
          <ac:chgData name="Beth Massi" userId="bd08b5aa-02b2-43fc-b15c-eeea7517ad71" providerId="ADAL" clId="{9EDD2288-FBFD-4DF8-90C6-B5CB1F93AA3E}" dt="2019-09-12T17:23:33.526" v="52" actId="1035"/>
          <ac:spMkLst>
            <pc:docMk/>
            <pc:sldMk cId="1201153778" sldId="1648"/>
            <ac:spMk id="188" creationId="{373C2890-315B-4CDE-93FE-ADCA1F5DD86D}"/>
          </ac:spMkLst>
        </pc:spChg>
        <pc:spChg chg="mod">
          <ac:chgData name="Beth Massi" userId="bd08b5aa-02b2-43fc-b15c-eeea7517ad71" providerId="ADAL" clId="{9EDD2288-FBFD-4DF8-90C6-B5CB1F93AA3E}" dt="2019-09-12T17:23:33.526" v="52" actId="1035"/>
          <ac:spMkLst>
            <pc:docMk/>
            <pc:sldMk cId="1201153778" sldId="1648"/>
            <ac:spMk id="189" creationId="{31F0D69A-FC2C-4F59-847D-21D8723B6B62}"/>
          </ac:spMkLst>
        </pc:spChg>
        <pc:spChg chg="mod">
          <ac:chgData name="Beth Massi" userId="bd08b5aa-02b2-43fc-b15c-eeea7517ad71" providerId="ADAL" clId="{9EDD2288-FBFD-4DF8-90C6-B5CB1F93AA3E}" dt="2019-09-12T17:23:33.526" v="52" actId="1035"/>
          <ac:spMkLst>
            <pc:docMk/>
            <pc:sldMk cId="1201153778" sldId="1648"/>
            <ac:spMk id="190" creationId="{7DF68751-BA9A-4060-9E2A-2E51FAAD2CD1}"/>
          </ac:spMkLst>
        </pc:spChg>
        <pc:spChg chg="mod">
          <ac:chgData name="Beth Massi" userId="bd08b5aa-02b2-43fc-b15c-eeea7517ad71" providerId="ADAL" clId="{9EDD2288-FBFD-4DF8-90C6-B5CB1F93AA3E}" dt="2019-09-12T17:23:33.526" v="52" actId="1035"/>
          <ac:spMkLst>
            <pc:docMk/>
            <pc:sldMk cId="1201153778" sldId="1648"/>
            <ac:spMk id="191" creationId="{F3FA1AFC-A90D-4BE5-B5BA-3D2345DBE893}"/>
          </ac:spMkLst>
        </pc:spChg>
        <pc:spChg chg="mod">
          <ac:chgData name="Beth Massi" userId="bd08b5aa-02b2-43fc-b15c-eeea7517ad71" providerId="ADAL" clId="{9EDD2288-FBFD-4DF8-90C6-B5CB1F93AA3E}" dt="2019-09-12T17:23:33.526" v="52" actId="1035"/>
          <ac:spMkLst>
            <pc:docMk/>
            <pc:sldMk cId="1201153778" sldId="1648"/>
            <ac:spMk id="192" creationId="{67312378-849D-4FEB-8EDE-CA84F137FB26}"/>
          </ac:spMkLst>
        </pc:spChg>
        <pc:spChg chg="mod">
          <ac:chgData name="Beth Massi" userId="bd08b5aa-02b2-43fc-b15c-eeea7517ad71" providerId="ADAL" clId="{9EDD2288-FBFD-4DF8-90C6-B5CB1F93AA3E}" dt="2019-09-12T17:23:33.526" v="52" actId="1035"/>
          <ac:spMkLst>
            <pc:docMk/>
            <pc:sldMk cId="1201153778" sldId="1648"/>
            <ac:spMk id="193" creationId="{0DFEFC01-75BF-4168-B153-18EF7F7E0461}"/>
          </ac:spMkLst>
        </pc:spChg>
        <pc:spChg chg="mod">
          <ac:chgData name="Beth Massi" userId="bd08b5aa-02b2-43fc-b15c-eeea7517ad71" providerId="ADAL" clId="{9EDD2288-FBFD-4DF8-90C6-B5CB1F93AA3E}" dt="2019-09-12T17:23:33.526" v="52" actId="1035"/>
          <ac:spMkLst>
            <pc:docMk/>
            <pc:sldMk cId="1201153778" sldId="1648"/>
            <ac:spMk id="194" creationId="{9E5E99D9-278A-4EE0-B00B-DBE681F54014}"/>
          </ac:spMkLst>
        </pc:spChg>
        <pc:spChg chg="mod">
          <ac:chgData name="Beth Massi" userId="bd08b5aa-02b2-43fc-b15c-eeea7517ad71" providerId="ADAL" clId="{9EDD2288-FBFD-4DF8-90C6-B5CB1F93AA3E}" dt="2019-09-12T17:23:33.526" v="52" actId="1035"/>
          <ac:spMkLst>
            <pc:docMk/>
            <pc:sldMk cId="1201153778" sldId="1648"/>
            <ac:spMk id="195" creationId="{6FC42359-6A46-4C13-9C8D-C556D3E698E7}"/>
          </ac:spMkLst>
        </pc:spChg>
        <pc:spChg chg="mod">
          <ac:chgData name="Beth Massi" userId="bd08b5aa-02b2-43fc-b15c-eeea7517ad71" providerId="ADAL" clId="{9EDD2288-FBFD-4DF8-90C6-B5CB1F93AA3E}" dt="2019-09-12T17:23:33.526" v="52" actId="1035"/>
          <ac:spMkLst>
            <pc:docMk/>
            <pc:sldMk cId="1201153778" sldId="1648"/>
            <ac:spMk id="208" creationId="{1E20559F-96BC-412F-AEA3-79155C13593B}"/>
          </ac:spMkLst>
        </pc:spChg>
        <pc:spChg chg="mod">
          <ac:chgData name="Beth Massi" userId="bd08b5aa-02b2-43fc-b15c-eeea7517ad71" providerId="ADAL" clId="{9EDD2288-FBFD-4DF8-90C6-B5CB1F93AA3E}" dt="2019-09-12T17:23:33.526" v="52" actId="1035"/>
          <ac:spMkLst>
            <pc:docMk/>
            <pc:sldMk cId="1201153778" sldId="1648"/>
            <ac:spMk id="209" creationId="{022B1E0A-321D-4366-B657-41E053631A6C}"/>
          </ac:spMkLst>
        </pc:spChg>
        <pc:spChg chg="mod">
          <ac:chgData name="Beth Massi" userId="bd08b5aa-02b2-43fc-b15c-eeea7517ad71" providerId="ADAL" clId="{9EDD2288-FBFD-4DF8-90C6-B5CB1F93AA3E}" dt="2019-09-12T17:23:33.526" v="52" actId="1035"/>
          <ac:spMkLst>
            <pc:docMk/>
            <pc:sldMk cId="1201153778" sldId="1648"/>
            <ac:spMk id="219" creationId="{A8401C0E-E53B-4E9B-90D9-4731DB5DF0A3}"/>
          </ac:spMkLst>
        </pc:spChg>
        <pc:spChg chg="mod">
          <ac:chgData name="Beth Massi" userId="bd08b5aa-02b2-43fc-b15c-eeea7517ad71" providerId="ADAL" clId="{9EDD2288-FBFD-4DF8-90C6-B5CB1F93AA3E}" dt="2019-09-12T17:23:33.526" v="52" actId="1035"/>
          <ac:spMkLst>
            <pc:docMk/>
            <pc:sldMk cId="1201153778" sldId="1648"/>
            <ac:spMk id="229" creationId="{D2501604-170A-403A-8C9A-213735624D2A}"/>
          </ac:spMkLst>
        </pc:spChg>
        <pc:spChg chg="mod">
          <ac:chgData name="Beth Massi" userId="bd08b5aa-02b2-43fc-b15c-eeea7517ad71" providerId="ADAL" clId="{9EDD2288-FBFD-4DF8-90C6-B5CB1F93AA3E}" dt="2019-09-12T17:23:33.526" v="52" actId="1035"/>
          <ac:spMkLst>
            <pc:docMk/>
            <pc:sldMk cId="1201153778" sldId="1648"/>
            <ac:spMk id="230" creationId="{6E3A483A-3096-4BD2-9F84-70E3D54F5655}"/>
          </ac:spMkLst>
        </pc:spChg>
        <pc:spChg chg="mod">
          <ac:chgData name="Beth Massi" userId="bd08b5aa-02b2-43fc-b15c-eeea7517ad71" providerId="ADAL" clId="{9EDD2288-FBFD-4DF8-90C6-B5CB1F93AA3E}" dt="2019-09-12T17:23:33.526" v="52" actId="1035"/>
          <ac:spMkLst>
            <pc:docMk/>
            <pc:sldMk cId="1201153778" sldId="1648"/>
            <ac:spMk id="231" creationId="{F709F085-9064-4F84-8C45-168A51D9557B}"/>
          </ac:spMkLst>
        </pc:spChg>
        <pc:spChg chg="mod">
          <ac:chgData name="Beth Massi" userId="bd08b5aa-02b2-43fc-b15c-eeea7517ad71" providerId="ADAL" clId="{9EDD2288-FBFD-4DF8-90C6-B5CB1F93AA3E}" dt="2019-09-12T17:23:33.526" v="52" actId="1035"/>
          <ac:spMkLst>
            <pc:docMk/>
            <pc:sldMk cId="1201153778" sldId="1648"/>
            <ac:spMk id="232" creationId="{4682FFF0-F041-4D15-9807-A2B1AD4846A3}"/>
          </ac:spMkLst>
        </pc:spChg>
        <pc:spChg chg="mod">
          <ac:chgData name="Beth Massi" userId="bd08b5aa-02b2-43fc-b15c-eeea7517ad71" providerId="ADAL" clId="{9EDD2288-FBFD-4DF8-90C6-B5CB1F93AA3E}" dt="2019-09-12T17:23:33.526" v="52" actId="1035"/>
          <ac:spMkLst>
            <pc:docMk/>
            <pc:sldMk cId="1201153778" sldId="1648"/>
            <ac:spMk id="233" creationId="{CC6334A8-88CA-4A8E-AD14-82E52852BE3B}"/>
          </ac:spMkLst>
        </pc:spChg>
        <pc:spChg chg="mod">
          <ac:chgData name="Beth Massi" userId="bd08b5aa-02b2-43fc-b15c-eeea7517ad71" providerId="ADAL" clId="{9EDD2288-FBFD-4DF8-90C6-B5CB1F93AA3E}" dt="2019-09-12T17:23:33.526" v="52" actId="1035"/>
          <ac:spMkLst>
            <pc:docMk/>
            <pc:sldMk cId="1201153778" sldId="1648"/>
            <ac:spMk id="234" creationId="{6D12A127-F50F-4979-86EE-8592EA639A1D}"/>
          </ac:spMkLst>
        </pc:spChg>
        <pc:spChg chg="mod">
          <ac:chgData name="Beth Massi" userId="bd08b5aa-02b2-43fc-b15c-eeea7517ad71" providerId="ADAL" clId="{9EDD2288-FBFD-4DF8-90C6-B5CB1F93AA3E}" dt="2019-09-12T17:23:33.526" v="52" actId="1035"/>
          <ac:spMkLst>
            <pc:docMk/>
            <pc:sldMk cId="1201153778" sldId="1648"/>
            <ac:spMk id="235" creationId="{644C172D-B1EF-4D81-944E-874A4E7B196C}"/>
          </ac:spMkLst>
        </pc:spChg>
        <pc:spChg chg="mod">
          <ac:chgData name="Beth Massi" userId="bd08b5aa-02b2-43fc-b15c-eeea7517ad71" providerId="ADAL" clId="{9EDD2288-FBFD-4DF8-90C6-B5CB1F93AA3E}" dt="2019-09-12T17:23:33.526" v="52" actId="1035"/>
          <ac:spMkLst>
            <pc:docMk/>
            <pc:sldMk cId="1201153778" sldId="1648"/>
            <ac:spMk id="236" creationId="{041A3291-FA82-49A7-8E65-808021F9DD4F}"/>
          </ac:spMkLst>
        </pc:spChg>
        <pc:spChg chg="mod">
          <ac:chgData name="Beth Massi" userId="bd08b5aa-02b2-43fc-b15c-eeea7517ad71" providerId="ADAL" clId="{9EDD2288-FBFD-4DF8-90C6-B5CB1F93AA3E}" dt="2019-09-12T17:23:33.526" v="52" actId="1035"/>
          <ac:spMkLst>
            <pc:docMk/>
            <pc:sldMk cId="1201153778" sldId="1648"/>
            <ac:spMk id="237" creationId="{9F74FA47-0E99-4F31-9094-11B46CD8CA0E}"/>
          </ac:spMkLst>
        </pc:spChg>
        <pc:spChg chg="mod">
          <ac:chgData name="Beth Massi" userId="bd08b5aa-02b2-43fc-b15c-eeea7517ad71" providerId="ADAL" clId="{9EDD2288-FBFD-4DF8-90C6-B5CB1F93AA3E}" dt="2019-09-12T17:23:33.526" v="52" actId="1035"/>
          <ac:spMkLst>
            <pc:docMk/>
            <pc:sldMk cId="1201153778" sldId="1648"/>
            <ac:spMk id="238" creationId="{99EB299C-1652-42C5-8636-85BB9EF6DC69}"/>
          </ac:spMkLst>
        </pc:spChg>
        <pc:spChg chg="mod">
          <ac:chgData name="Beth Massi" userId="bd08b5aa-02b2-43fc-b15c-eeea7517ad71" providerId="ADAL" clId="{9EDD2288-FBFD-4DF8-90C6-B5CB1F93AA3E}" dt="2019-09-12T17:23:33.526" v="52" actId="1035"/>
          <ac:spMkLst>
            <pc:docMk/>
            <pc:sldMk cId="1201153778" sldId="1648"/>
            <ac:spMk id="239" creationId="{F121B8BD-C336-4D38-B011-BB183A2C3CC0}"/>
          </ac:spMkLst>
        </pc:spChg>
        <pc:spChg chg="mod">
          <ac:chgData name="Beth Massi" userId="bd08b5aa-02b2-43fc-b15c-eeea7517ad71" providerId="ADAL" clId="{9EDD2288-FBFD-4DF8-90C6-B5CB1F93AA3E}" dt="2019-09-12T17:23:33.526" v="52" actId="1035"/>
          <ac:spMkLst>
            <pc:docMk/>
            <pc:sldMk cId="1201153778" sldId="1648"/>
            <ac:spMk id="240" creationId="{6B1CE161-D728-4358-B6E5-3ADD2396A7B6}"/>
          </ac:spMkLst>
        </pc:spChg>
        <pc:spChg chg="mod">
          <ac:chgData name="Beth Massi" userId="bd08b5aa-02b2-43fc-b15c-eeea7517ad71" providerId="ADAL" clId="{9EDD2288-FBFD-4DF8-90C6-B5CB1F93AA3E}" dt="2019-09-12T17:23:33.526" v="52" actId="1035"/>
          <ac:spMkLst>
            <pc:docMk/>
            <pc:sldMk cId="1201153778" sldId="1648"/>
            <ac:spMk id="241" creationId="{FE92D626-3D30-4DFB-9EE1-E6A0539B0A01}"/>
          </ac:spMkLst>
        </pc:spChg>
        <pc:spChg chg="mod">
          <ac:chgData name="Beth Massi" userId="bd08b5aa-02b2-43fc-b15c-eeea7517ad71" providerId="ADAL" clId="{9EDD2288-FBFD-4DF8-90C6-B5CB1F93AA3E}" dt="2019-09-12T17:23:33.526" v="52" actId="1035"/>
          <ac:spMkLst>
            <pc:docMk/>
            <pc:sldMk cId="1201153778" sldId="1648"/>
            <ac:spMk id="242" creationId="{EE7E58CC-BB2A-48FB-91B1-F3EEFDCB939A}"/>
          </ac:spMkLst>
        </pc:spChg>
        <pc:spChg chg="mod">
          <ac:chgData name="Beth Massi" userId="bd08b5aa-02b2-43fc-b15c-eeea7517ad71" providerId="ADAL" clId="{9EDD2288-FBFD-4DF8-90C6-B5CB1F93AA3E}" dt="2019-09-12T17:23:33.526" v="52" actId="1035"/>
          <ac:spMkLst>
            <pc:docMk/>
            <pc:sldMk cId="1201153778" sldId="1648"/>
            <ac:spMk id="243" creationId="{BAC3380C-41D1-425D-A8BE-CA26AA3B74E6}"/>
          </ac:spMkLst>
        </pc:spChg>
        <pc:spChg chg="mod">
          <ac:chgData name="Beth Massi" userId="bd08b5aa-02b2-43fc-b15c-eeea7517ad71" providerId="ADAL" clId="{9EDD2288-FBFD-4DF8-90C6-B5CB1F93AA3E}" dt="2019-09-12T17:23:33.526" v="52" actId="1035"/>
          <ac:spMkLst>
            <pc:docMk/>
            <pc:sldMk cId="1201153778" sldId="1648"/>
            <ac:spMk id="244" creationId="{48E4D3AC-F4B6-42D2-B78E-8072779F3671}"/>
          </ac:spMkLst>
        </pc:spChg>
        <pc:spChg chg="mod">
          <ac:chgData name="Beth Massi" userId="bd08b5aa-02b2-43fc-b15c-eeea7517ad71" providerId="ADAL" clId="{9EDD2288-FBFD-4DF8-90C6-B5CB1F93AA3E}" dt="2019-09-12T17:23:33.526" v="52" actId="1035"/>
          <ac:spMkLst>
            <pc:docMk/>
            <pc:sldMk cId="1201153778" sldId="1648"/>
            <ac:spMk id="245" creationId="{06F188BF-AF6E-4812-A2E2-A8CBC5B9280E}"/>
          </ac:spMkLst>
        </pc:spChg>
        <pc:spChg chg="mod">
          <ac:chgData name="Beth Massi" userId="bd08b5aa-02b2-43fc-b15c-eeea7517ad71" providerId="ADAL" clId="{9EDD2288-FBFD-4DF8-90C6-B5CB1F93AA3E}" dt="2019-09-12T17:23:33.526" v="52" actId="1035"/>
          <ac:spMkLst>
            <pc:docMk/>
            <pc:sldMk cId="1201153778" sldId="1648"/>
            <ac:spMk id="246" creationId="{B88AFF70-DA6D-43FF-AB7D-9CEDB5C54729}"/>
          </ac:spMkLst>
        </pc:spChg>
        <pc:spChg chg="mod">
          <ac:chgData name="Beth Massi" userId="bd08b5aa-02b2-43fc-b15c-eeea7517ad71" providerId="ADAL" clId="{9EDD2288-FBFD-4DF8-90C6-B5CB1F93AA3E}" dt="2019-09-12T17:23:33.526" v="52" actId="1035"/>
          <ac:spMkLst>
            <pc:docMk/>
            <pc:sldMk cId="1201153778" sldId="1648"/>
            <ac:spMk id="247" creationId="{09BFB76D-7DF7-4159-9B9F-74B3A66092BC}"/>
          </ac:spMkLst>
        </pc:spChg>
        <pc:spChg chg="mod">
          <ac:chgData name="Beth Massi" userId="bd08b5aa-02b2-43fc-b15c-eeea7517ad71" providerId="ADAL" clId="{9EDD2288-FBFD-4DF8-90C6-B5CB1F93AA3E}" dt="2019-09-12T17:23:33.526" v="52" actId="1035"/>
          <ac:spMkLst>
            <pc:docMk/>
            <pc:sldMk cId="1201153778" sldId="1648"/>
            <ac:spMk id="248" creationId="{8882D3F5-7090-4167-9043-5454F0185ED7}"/>
          </ac:spMkLst>
        </pc:spChg>
        <pc:spChg chg="mod">
          <ac:chgData name="Beth Massi" userId="bd08b5aa-02b2-43fc-b15c-eeea7517ad71" providerId="ADAL" clId="{9EDD2288-FBFD-4DF8-90C6-B5CB1F93AA3E}" dt="2019-09-12T17:23:33.526" v="52" actId="1035"/>
          <ac:spMkLst>
            <pc:docMk/>
            <pc:sldMk cId="1201153778" sldId="1648"/>
            <ac:spMk id="249" creationId="{06184793-8321-4A42-AFA8-D97FBB12C4C5}"/>
          </ac:spMkLst>
        </pc:spChg>
        <pc:spChg chg="mod">
          <ac:chgData name="Beth Massi" userId="bd08b5aa-02b2-43fc-b15c-eeea7517ad71" providerId="ADAL" clId="{9EDD2288-FBFD-4DF8-90C6-B5CB1F93AA3E}" dt="2019-09-12T17:23:33.526" v="52" actId="1035"/>
          <ac:spMkLst>
            <pc:docMk/>
            <pc:sldMk cId="1201153778" sldId="1648"/>
            <ac:spMk id="250" creationId="{8C952FB7-130F-45FE-903F-554284DFEDE1}"/>
          </ac:spMkLst>
        </pc:spChg>
        <pc:spChg chg="mod">
          <ac:chgData name="Beth Massi" userId="bd08b5aa-02b2-43fc-b15c-eeea7517ad71" providerId="ADAL" clId="{9EDD2288-FBFD-4DF8-90C6-B5CB1F93AA3E}" dt="2019-09-12T17:23:33.526" v="52" actId="1035"/>
          <ac:spMkLst>
            <pc:docMk/>
            <pc:sldMk cId="1201153778" sldId="1648"/>
            <ac:spMk id="251" creationId="{E079C3F2-BCDE-469E-9C92-60FFEFE3808F}"/>
          </ac:spMkLst>
        </pc:spChg>
        <pc:spChg chg="mod">
          <ac:chgData name="Beth Massi" userId="bd08b5aa-02b2-43fc-b15c-eeea7517ad71" providerId="ADAL" clId="{9EDD2288-FBFD-4DF8-90C6-B5CB1F93AA3E}" dt="2019-09-12T17:23:33.526" v="52" actId="1035"/>
          <ac:spMkLst>
            <pc:docMk/>
            <pc:sldMk cId="1201153778" sldId="1648"/>
            <ac:spMk id="252" creationId="{3F813915-B7FE-4A95-BD23-B319C5B570C3}"/>
          </ac:spMkLst>
        </pc:spChg>
        <pc:spChg chg="mod">
          <ac:chgData name="Beth Massi" userId="bd08b5aa-02b2-43fc-b15c-eeea7517ad71" providerId="ADAL" clId="{9EDD2288-FBFD-4DF8-90C6-B5CB1F93AA3E}" dt="2019-09-12T17:23:33.526" v="52" actId="1035"/>
          <ac:spMkLst>
            <pc:docMk/>
            <pc:sldMk cId="1201153778" sldId="1648"/>
            <ac:spMk id="253" creationId="{A05B78E5-8FA2-46AD-A3E0-C529B352B7B4}"/>
          </ac:spMkLst>
        </pc:spChg>
        <pc:spChg chg="mod">
          <ac:chgData name="Beth Massi" userId="bd08b5aa-02b2-43fc-b15c-eeea7517ad71" providerId="ADAL" clId="{9EDD2288-FBFD-4DF8-90C6-B5CB1F93AA3E}" dt="2019-09-12T17:23:33.526" v="52" actId="1035"/>
          <ac:spMkLst>
            <pc:docMk/>
            <pc:sldMk cId="1201153778" sldId="1648"/>
            <ac:spMk id="254" creationId="{FEF5BB9F-87FB-42E3-859E-7BB6AB1627BD}"/>
          </ac:spMkLst>
        </pc:spChg>
        <pc:spChg chg="mod">
          <ac:chgData name="Beth Massi" userId="bd08b5aa-02b2-43fc-b15c-eeea7517ad71" providerId="ADAL" clId="{9EDD2288-FBFD-4DF8-90C6-B5CB1F93AA3E}" dt="2019-09-12T17:23:33.526" v="52" actId="1035"/>
          <ac:spMkLst>
            <pc:docMk/>
            <pc:sldMk cId="1201153778" sldId="1648"/>
            <ac:spMk id="267" creationId="{004B58FC-F85B-4810-B3F9-3286A37E288D}"/>
          </ac:spMkLst>
        </pc:spChg>
        <pc:spChg chg="mod">
          <ac:chgData name="Beth Massi" userId="bd08b5aa-02b2-43fc-b15c-eeea7517ad71" providerId="ADAL" clId="{9EDD2288-FBFD-4DF8-90C6-B5CB1F93AA3E}" dt="2019-09-12T17:23:33.526" v="52" actId="1035"/>
          <ac:spMkLst>
            <pc:docMk/>
            <pc:sldMk cId="1201153778" sldId="1648"/>
            <ac:spMk id="268" creationId="{5E8697A2-B4C8-42BE-8D3D-4E630D4A8812}"/>
          </ac:spMkLst>
        </pc:spChg>
        <pc:spChg chg="mod">
          <ac:chgData name="Beth Massi" userId="bd08b5aa-02b2-43fc-b15c-eeea7517ad71" providerId="ADAL" clId="{9EDD2288-FBFD-4DF8-90C6-B5CB1F93AA3E}" dt="2019-09-12T17:23:33.526" v="52" actId="1035"/>
          <ac:spMkLst>
            <pc:docMk/>
            <pc:sldMk cId="1201153778" sldId="1648"/>
            <ac:spMk id="269" creationId="{9A9D5FDD-CCD5-4B42-B475-130FAC414CCD}"/>
          </ac:spMkLst>
        </pc:spChg>
        <pc:spChg chg="mod">
          <ac:chgData name="Beth Massi" userId="bd08b5aa-02b2-43fc-b15c-eeea7517ad71" providerId="ADAL" clId="{9EDD2288-FBFD-4DF8-90C6-B5CB1F93AA3E}" dt="2019-09-12T17:23:33.526" v="52" actId="1035"/>
          <ac:spMkLst>
            <pc:docMk/>
            <pc:sldMk cId="1201153778" sldId="1648"/>
            <ac:spMk id="270" creationId="{56D80709-7D30-431F-8077-7EB28206FDC5}"/>
          </ac:spMkLst>
        </pc:spChg>
        <pc:spChg chg="mod">
          <ac:chgData name="Beth Massi" userId="bd08b5aa-02b2-43fc-b15c-eeea7517ad71" providerId="ADAL" clId="{9EDD2288-FBFD-4DF8-90C6-B5CB1F93AA3E}" dt="2019-09-12T17:23:33.526" v="52" actId="1035"/>
          <ac:spMkLst>
            <pc:docMk/>
            <pc:sldMk cId="1201153778" sldId="1648"/>
            <ac:spMk id="271" creationId="{17E1D2BB-CA19-4E29-8C3B-35243B4AB668}"/>
          </ac:spMkLst>
        </pc:spChg>
        <pc:grpChg chg="mod">
          <ac:chgData name="Beth Massi" userId="bd08b5aa-02b2-43fc-b15c-eeea7517ad71" providerId="ADAL" clId="{9EDD2288-FBFD-4DF8-90C6-B5CB1F93AA3E}" dt="2019-09-12T17:23:33.526" v="52" actId="1035"/>
          <ac:grpSpMkLst>
            <pc:docMk/>
            <pc:sldMk cId="1201153778" sldId="1648"/>
            <ac:grpSpMk id="196" creationId="{5ADC4D44-265F-4889-84F4-78EA83F995C0}"/>
          </ac:grpSpMkLst>
        </pc:grpChg>
        <pc:grpChg chg="mod">
          <ac:chgData name="Beth Massi" userId="bd08b5aa-02b2-43fc-b15c-eeea7517ad71" providerId="ADAL" clId="{9EDD2288-FBFD-4DF8-90C6-B5CB1F93AA3E}" dt="2019-09-12T17:23:33.526" v="52" actId="1035"/>
          <ac:grpSpMkLst>
            <pc:docMk/>
            <pc:sldMk cId="1201153778" sldId="1648"/>
            <ac:grpSpMk id="210" creationId="{E3D3ED17-D11F-4438-A50B-C6FCE2B98156}"/>
          </ac:grpSpMkLst>
        </pc:grpChg>
        <pc:grpChg chg="mod">
          <ac:chgData name="Beth Massi" userId="bd08b5aa-02b2-43fc-b15c-eeea7517ad71" providerId="ADAL" clId="{9EDD2288-FBFD-4DF8-90C6-B5CB1F93AA3E}" dt="2019-09-12T17:23:33.526" v="52" actId="1035"/>
          <ac:grpSpMkLst>
            <pc:docMk/>
            <pc:sldMk cId="1201153778" sldId="1648"/>
            <ac:grpSpMk id="213" creationId="{1C117B77-F8C2-47EE-B1CA-DE93861B1ED0}"/>
          </ac:grpSpMkLst>
        </pc:grpChg>
        <pc:grpChg chg="mod">
          <ac:chgData name="Beth Massi" userId="bd08b5aa-02b2-43fc-b15c-eeea7517ad71" providerId="ADAL" clId="{9EDD2288-FBFD-4DF8-90C6-B5CB1F93AA3E}" dt="2019-09-12T17:23:33.526" v="52" actId="1035"/>
          <ac:grpSpMkLst>
            <pc:docMk/>
            <pc:sldMk cId="1201153778" sldId="1648"/>
            <ac:grpSpMk id="216" creationId="{0D55120F-29F3-40FC-B7E3-6A9F35C4A296}"/>
          </ac:grpSpMkLst>
        </pc:grpChg>
        <pc:grpChg chg="mod">
          <ac:chgData name="Beth Massi" userId="bd08b5aa-02b2-43fc-b15c-eeea7517ad71" providerId="ADAL" clId="{9EDD2288-FBFD-4DF8-90C6-B5CB1F93AA3E}" dt="2019-09-12T17:23:33.526" v="52" actId="1035"/>
          <ac:grpSpMkLst>
            <pc:docMk/>
            <pc:sldMk cId="1201153778" sldId="1648"/>
            <ac:grpSpMk id="220" creationId="{70907C3F-7307-4DCC-8929-111EFE5549B5}"/>
          </ac:grpSpMkLst>
        </pc:grpChg>
        <pc:grpChg chg="mod">
          <ac:chgData name="Beth Massi" userId="bd08b5aa-02b2-43fc-b15c-eeea7517ad71" providerId="ADAL" clId="{9EDD2288-FBFD-4DF8-90C6-B5CB1F93AA3E}" dt="2019-09-12T17:23:33.526" v="52" actId="1035"/>
          <ac:grpSpMkLst>
            <pc:docMk/>
            <pc:sldMk cId="1201153778" sldId="1648"/>
            <ac:grpSpMk id="223" creationId="{48B9DCA3-85E6-423F-A78F-2B125273ECFF}"/>
          </ac:grpSpMkLst>
        </pc:grpChg>
        <pc:grpChg chg="mod">
          <ac:chgData name="Beth Massi" userId="bd08b5aa-02b2-43fc-b15c-eeea7517ad71" providerId="ADAL" clId="{9EDD2288-FBFD-4DF8-90C6-B5CB1F93AA3E}" dt="2019-09-12T17:23:33.526" v="52" actId="1035"/>
          <ac:grpSpMkLst>
            <pc:docMk/>
            <pc:sldMk cId="1201153778" sldId="1648"/>
            <ac:grpSpMk id="226" creationId="{A666695D-1225-4FE7-8FCD-C72B9594111C}"/>
          </ac:grpSpMkLst>
        </pc:grpChg>
        <pc:grpChg chg="mod">
          <ac:chgData name="Beth Massi" userId="bd08b5aa-02b2-43fc-b15c-eeea7517ad71" providerId="ADAL" clId="{9EDD2288-FBFD-4DF8-90C6-B5CB1F93AA3E}" dt="2019-09-12T17:23:33.526" v="52" actId="1035"/>
          <ac:grpSpMkLst>
            <pc:docMk/>
            <pc:sldMk cId="1201153778" sldId="1648"/>
            <ac:grpSpMk id="255" creationId="{AA729A33-18EE-4122-BA88-4A25C7F7B6C7}"/>
          </ac:grpSpMkLst>
        </pc:grpChg>
        <pc:grpChg chg="mod">
          <ac:chgData name="Beth Massi" userId="bd08b5aa-02b2-43fc-b15c-eeea7517ad71" providerId="ADAL" clId="{9EDD2288-FBFD-4DF8-90C6-B5CB1F93AA3E}" dt="2019-09-12T17:23:33.526" v="52" actId="1035"/>
          <ac:grpSpMkLst>
            <pc:docMk/>
            <pc:sldMk cId="1201153778" sldId="1648"/>
            <ac:grpSpMk id="258" creationId="{B6DDC14C-001D-446C-AEEB-C25B41E8913F}"/>
          </ac:grpSpMkLst>
        </pc:grpChg>
        <pc:grpChg chg="mod">
          <ac:chgData name="Beth Massi" userId="bd08b5aa-02b2-43fc-b15c-eeea7517ad71" providerId="ADAL" clId="{9EDD2288-FBFD-4DF8-90C6-B5CB1F93AA3E}" dt="2019-09-12T17:23:33.526" v="52" actId="1035"/>
          <ac:grpSpMkLst>
            <pc:docMk/>
            <pc:sldMk cId="1201153778" sldId="1648"/>
            <ac:grpSpMk id="261" creationId="{61DCFCB3-04A2-4FFF-90AA-5AB8E93C0C7D}"/>
          </ac:grpSpMkLst>
        </pc:grpChg>
        <pc:grpChg chg="mod">
          <ac:chgData name="Beth Massi" userId="bd08b5aa-02b2-43fc-b15c-eeea7517ad71" providerId="ADAL" clId="{9EDD2288-FBFD-4DF8-90C6-B5CB1F93AA3E}" dt="2019-09-12T17:23:33.526" v="52" actId="1035"/>
          <ac:grpSpMkLst>
            <pc:docMk/>
            <pc:sldMk cId="1201153778" sldId="1648"/>
            <ac:grpSpMk id="264" creationId="{DB91A177-9FDF-4954-B093-53615998069E}"/>
          </ac:grpSpMkLst>
        </pc:grpChg>
        <pc:grpChg chg="mod">
          <ac:chgData name="Beth Massi" userId="bd08b5aa-02b2-43fc-b15c-eeea7517ad71" providerId="ADAL" clId="{9EDD2288-FBFD-4DF8-90C6-B5CB1F93AA3E}" dt="2019-09-12T17:23:33.526" v="52" actId="1035"/>
          <ac:grpSpMkLst>
            <pc:docMk/>
            <pc:sldMk cId="1201153778" sldId="1648"/>
            <ac:grpSpMk id="272" creationId="{F4BEAC74-2652-4CEF-95AE-DF9B608DC562}"/>
          </ac:grpSpMkLst>
        </pc:grpChg>
        <pc:grpChg chg="mod">
          <ac:chgData name="Beth Massi" userId="bd08b5aa-02b2-43fc-b15c-eeea7517ad71" providerId="ADAL" clId="{9EDD2288-FBFD-4DF8-90C6-B5CB1F93AA3E}" dt="2019-09-12T17:23:33.526" v="52" actId="1035"/>
          <ac:grpSpMkLst>
            <pc:docMk/>
            <pc:sldMk cId="1201153778" sldId="1648"/>
            <ac:grpSpMk id="275" creationId="{325D7906-31D5-4DBA-A255-F0B8ED4FB4DD}"/>
          </ac:grpSpMkLst>
        </pc:grpChg>
        <pc:grpChg chg="mod">
          <ac:chgData name="Beth Massi" userId="bd08b5aa-02b2-43fc-b15c-eeea7517ad71" providerId="ADAL" clId="{9EDD2288-FBFD-4DF8-90C6-B5CB1F93AA3E}" dt="2019-09-12T17:23:33.526" v="52" actId="1035"/>
          <ac:grpSpMkLst>
            <pc:docMk/>
            <pc:sldMk cId="1201153778" sldId="1648"/>
            <ac:grpSpMk id="278" creationId="{F5FAE697-0913-4F91-A088-EE40DB257CD3}"/>
          </ac:grpSpMkLst>
        </pc:grpChg>
        <pc:grpChg chg="mod">
          <ac:chgData name="Beth Massi" userId="bd08b5aa-02b2-43fc-b15c-eeea7517ad71" providerId="ADAL" clId="{9EDD2288-FBFD-4DF8-90C6-B5CB1F93AA3E}" dt="2019-09-12T17:23:33.526" v="52" actId="1035"/>
          <ac:grpSpMkLst>
            <pc:docMk/>
            <pc:sldMk cId="1201153778" sldId="1648"/>
            <ac:grpSpMk id="281" creationId="{2F891B17-7FB4-445C-AF49-E0672BBC9779}"/>
          </ac:grpSpMkLst>
        </pc:grpChg>
        <pc:grpChg chg="mod">
          <ac:chgData name="Beth Massi" userId="bd08b5aa-02b2-43fc-b15c-eeea7517ad71" providerId="ADAL" clId="{9EDD2288-FBFD-4DF8-90C6-B5CB1F93AA3E}" dt="2019-09-12T17:23:33.526" v="52" actId="1035"/>
          <ac:grpSpMkLst>
            <pc:docMk/>
            <pc:sldMk cId="1201153778" sldId="1648"/>
            <ac:grpSpMk id="284" creationId="{002879F6-B43F-4C94-8790-3A8DF7C402BA}"/>
          </ac:grpSpMkLst>
        </pc:grpChg>
        <pc:grpChg chg="mod">
          <ac:chgData name="Beth Massi" userId="bd08b5aa-02b2-43fc-b15c-eeea7517ad71" providerId="ADAL" clId="{9EDD2288-FBFD-4DF8-90C6-B5CB1F93AA3E}" dt="2019-09-12T17:23:33.526" v="52" actId="1035"/>
          <ac:grpSpMkLst>
            <pc:docMk/>
            <pc:sldMk cId="1201153778" sldId="1648"/>
            <ac:grpSpMk id="287" creationId="{8E3A15FC-EBB0-4C42-BB25-4AD681D3B897}"/>
          </ac:grpSpMkLst>
        </pc:grpChg>
        <pc:grpChg chg="mod">
          <ac:chgData name="Beth Massi" userId="bd08b5aa-02b2-43fc-b15c-eeea7517ad71" providerId="ADAL" clId="{9EDD2288-FBFD-4DF8-90C6-B5CB1F93AA3E}" dt="2019-09-12T17:23:33.526" v="52" actId="1035"/>
          <ac:grpSpMkLst>
            <pc:docMk/>
            <pc:sldMk cId="1201153778" sldId="1648"/>
            <ac:grpSpMk id="290" creationId="{058FD61D-B2B6-4516-B942-ED2D64113BF0}"/>
          </ac:grpSpMkLst>
        </pc:grpChg>
        <pc:grpChg chg="mod">
          <ac:chgData name="Beth Massi" userId="bd08b5aa-02b2-43fc-b15c-eeea7517ad71" providerId="ADAL" clId="{9EDD2288-FBFD-4DF8-90C6-B5CB1F93AA3E}" dt="2019-09-12T17:23:33.526" v="52" actId="1035"/>
          <ac:grpSpMkLst>
            <pc:docMk/>
            <pc:sldMk cId="1201153778" sldId="1648"/>
            <ac:grpSpMk id="293" creationId="{9DFB53E4-56CD-4F6B-BD97-01585E41BEC9}"/>
          </ac:grpSpMkLst>
        </pc:grpChg>
        <pc:grpChg chg="mod">
          <ac:chgData name="Beth Massi" userId="bd08b5aa-02b2-43fc-b15c-eeea7517ad71" providerId="ADAL" clId="{9EDD2288-FBFD-4DF8-90C6-B5CB1F93AA3E}" dt="2019-09-12T17:23:33.526" v="52" actId="1035"/>
          <ac:grpSpMkLst>
            <pc:docMk/>
            <pc:sldMk cId="1201153778" sldId="1648"/>
            <ac:grpSpMk id="296" creationId="{21AE794A-2C2E-404F-B547-189085239305}"/>
          </ac:grpSpMkLst>
        </pc:grpChg>
        <pc:grpChg chg="mod">
          <ac:chgData name="Beth Massi" userId="bd08b5aa-02b2-43fc-b15c-eeea7517ad71" providerId="ADAL" clId="{9EDD2288-FBFD-4DF8-90C6-B5CB1F93AA3E}" dt="2019-09-12T17:23:33.526" v="52" actId="1035"/>
          <ac:grpSpMkLst>
            <pc:docMk/>
            <pc:sldMk cId="1201153778" sldId="1648"/>
            <ac:grpSpMk id="299" creationId="{83136664-30DB-4B4D-8A79-AFFE3AB06EC9}"/>
          </ac:grpSpMkLst>
        </pc:grpChg>
        <pc:grpChg chg="mod">
          <ac:chgData name="Beth Massi" userId="bd08b5aa-02b2-43fc-b15c-eeea7517ad71" providerId="ADAL" clId="{9EDD2288-FBFD-4DF8-90C6-B5CB1F93AA3E}" dt="2019-09-12T17:23:33.526" v="52" actId="1035"/>
          <ac:grpSpMkLst>
            <pc:docMk/>
            <pc:sldMk cId="1201153778" sldId="1648"/>
            <ac:grpSpMk id="302" creationId="{8AE42772-0D2D-4FC6-99A7-464E96083639}"/>
          </ac:grpSpMkLst>
        </pc:grpChg>
        <pc:grpChg chg="mod">
          <ac:chgData name="Beth Massi" userId="bd08b5aa-02b2-43fc-b15c-eeea7517ad71" providerId="ADAL" clId="{9EDD2288-FBFD-4DF8-90C6-B5CB1F93AA3E}" dt="2019-09-12T17:23:33.526" v="52" actId="1035"/>
          <ac:grpSpMkLst>
            <pc:docMk/>
            <pc:sldMk cId="1201153778" sldId="1648"/>
            <ac:grpSpMk id="305" creationId="{BD31FBCB-69DC-4F4B-8563-28551B7E674A}"/>
          </ac:grpSpMkLst>
        </pc:grpChg>
        <pc:grpChg chg="mod">
          <ac:chgData name="Beth Massi" userId="bd08b5aa-02b2-43fc-b15c-eeea7517ad71" providerId="ADAL" clId="{9EDD2288-FBFD-4DF8-90C6-B5CB1F93AA3E}" dt="2019-09-12T17:23:33.526" v="52" actId="1035"/>
          <ac:grpSpMkLst>
            <pc:docMk/>
            <pc:sldMk cId="1201153778" sldId="1648"/>
            <ac:grpSpMk id="308" creationId="{DFAF6DEE-F277-47D9-9BB3-3E03FC0453C3}"/>
          </ac:grpSpMkLst>
        </pc:grpChg>
        <pc:grpChg chg="mod">
          <ac:chgData name="Beth Massi" userId="bd08b5aa-02b2-43fc-b15c-eeea7517ad71" providerId="ADAL" clId="{9EDD2288-FBFD-4DF8-90C6-B5CB1F93AA3E}" dt="2019-09-12T17:23:33.526" v="52" actId="1035"/>
          <ac:grpSpMkLst>
            <pc:docMk/>
            <pc:sldMk cId="1201153778" sldId="1648"/>
            <ac:grpSpMk id="311" creationId="{32248E4D-2375-4441-91AA-0B87BEFE0BAE}"/>
          </ac:grpSpMkLst>
        </pc:grpChg>
        <pc:grpChg chg="mod">
          <ac:chgData name="Beth Massi" userId="bd08b5aa-02b2-43fc-b15c-eeea7517ad71" providerId="ADAL" clId="{9EDD2288-FBFD-4DF8-90C6-B5CB1F93AA3E}" dt="2019-09-12T17:23:33.526" v="52" actId="1035"/>
          <ac:grpSpMkLst>
            <pc:docMk/>
            <pc:sldMk cId="1201153778" sldId="1648"/>
            <ac:grpSpMk id="314" creationId="{B0BD9D95-1851-4F46-A0D7-3AC5AEF76B0C}"/>
          </ac:grpSpMkLst>
        </pc:grpChg>
        <pc:grpChg chg="mod">
          <ac:chgData name="Beth Massi" userId="bd08b5aa-02b2-43fc-b15c-eeea7517ad71" providerId="ADAL" clId="{9EDD2288-FBFD-4DF8-90C6-B5CB1F93AA3E}" dt="2019-09-12T17:23:33.526" v="52" actId="1035"/>
          <ac:grpSpMkLst>
            <pc:docMk/>
            <pc:sldMk cId="1201153778" sldId="1648"/>
            <ac:grpSpMk id="317" creationId="{8DEF8048-254E-45F1-9DC0-7B71762842AE}"/>
          </ac:grpSpMkLst>
        </pc:grpChg>
        <pc:grpChg chg="mod">
          <ac:chgData name="Beth Massi" userId="bd08b5aa-02b2-43fc-b15c-eeea7517ad71" providerId="ADAL" clId="{9EDD2288-FBFD-4DF8-90C6-B5CB1F93AA3E}" dt="2019-09-12T17:23:33.526" v="52" actId="1035"/>
          <ac:grpSpMkLst>
            <pc:docMk/>
            <pc:sldMk cId="1201153778" sldId="1648"/>
            <ac:grpSpMk id="320" creationId="{B53A7DF0-AE72-4460-8936-DC716FD9CECB}"/>
          </ac:grpSpMkLst>
        </pc:grpChg>
        <pc:grpChg chg="mod">
          <ac:chgData name="Beth Massi" userId="bd08b5aa-02b2-43fc-b15c-eeea7517ad71" providerId="ADAL" clId="{9EDD2288-FBFD-4DF8-90C6-B5CB1F93AA3E}" dt="2019-09-12T17:23:33.526" v="52" actId="1035"/>
          <ac:grpSpMkLst>
            <pc:docMk/>
            <pc:sldMk cId="1201153778" sldId="1648"/>
            <ac:grpSpMk id="323" creationId="{A0E16364-942E-4C52-B888-B5D05677F1ED}"/>
          </ac:grpSpMkLst>
        </pc:grpChg>
        <pc:grpChg chg="mod">
          <ac:chgData name="Beth Massi" userId="bd08b5aa-02b2-43fc-b15c-eeea7517ad71" providerId="ADAL" clId="{9EDD2288-FBFD-4DF8-90C6-B5CB1F93AA3E}" dt="2019-09-12T17:23:33.526" v="52" actId="1035"/>
          <ac:grpSpMkLst>
            <pc:docMk/>
            <pc:sldMk cId="1201153778" sldId="1648"/>
            <ac:grpSpMk id="335" creationId="{99C2D99A-3754-41D6-8613-4D0BB16BEB74}"/>
          </ac:grpSpMkLst>
        </pc:grpChg>
        <pc:grpChg chg="mod">
          <ac:chgData name="Beth Massi" userId="bd08b5aa-02b2-43fc-b15c-eeea7517ad71" providerId="ADAL" clId="{9EDD2288-FBFD-4DF8-90C6-B5CB1F93AA3E}" dt="2019-09-12T17:23:33.526" v="52" actId="1035"/>
          <ac:grpSpMkLst>
            <pc:docMk/>
            <pc:sldMk cId="1201153778" sldId="1648"/>
            <ac:grpSpMk id="347" creationId="{9C2F9097-7351-4732-BD34-6812935A9721}"/>
          </ac:grpSpMkLst>
        </pc:grpChg>
        <pc:grpChg chg="mod">
          <ac:chgData name="Beth Massi" userId="bd08b5aa-02b2-43fc-b15c-eeea7517ad71" providerId="ADAL" clId="{9EDD2288-FBFD-4DF8-90C6-B5CB1F93AA3E}" dt="2019-09-12T17:23:33.526" v="52" actId="1035"/>
          <ac:grpSpMkLst>
            <pc:docMk/>
            <pc:sldMk cId="1201153778" sldId="1648"/>
            <ac:grpSpMk id="359" creationId="{C6673AEB-73C4-4374-B7C2-98723E5B2DAE}"/>
          </ac:grpSpMkLst>
        </pc:grpChg>
        <pc:grpChg chg="del">
          <ac:chgData name="Beth Massi" userId="bd08b5aa-02b2-43fc-b15c-eeea7517ad71" providerId="ADAL" clId="{9EDD2288-FBFD-4DF8-90C6-B5CB1F93AA3E}" dt="2019-09-12T17:23:18.026" v="16" actId="478"/>
          <ac:grpSpMkLst>
            <pc:docMk/>
            <pc:sldMk cId="1201153778" sldId="1648"/>
            <ac:grpSpMk id="371" creationId="{463CF523-3478-4261-9FD5-A721F9676F82}"/>
          </ac:grpSpMkLst>
        </pc:grpChg>
        <pc:grpChg chg="del">
          <ac:chgData name="Beth Massi" userId="bd08b5aa-02b2-43fc-b15c-eeea7517ad71" providerId="ADAL" clId="{9EDD2288-FBFD-4DF8-90C6-B5CB1F93AA3E}" dt="2019-09-12T17:23:18.026" v="16" actId="478"/>
          <ac:grpSpMkLst>
            <pc:docMk/>
            <pc:sldMk cId="1201153778" sldId="1648"/>
            <ac:grpSpMk id="384" creationId="{8F5AC916-7C27-497C-8DF5-4C48E7888A85}"/>
          </ac:grpSpMkLst>
        </pc:grpChg>
        <pc:cxnChg chg="del">
          <ac:chgData name="Beth Massi" userId="bd08b5aa-02b2-43fc-b15c-eeea7517ad71" providerId="ADAL" clId="{9EDD2288-FBFD-4DF8-90C6-B5CB1F93AA3E}" dt="2019-09-12T17:23:19.450" v="17" actId="478"/>
          <ac:cxnSpMkLst>
            <pc:docMk/>
            <pc:sldMk cId="1201153778" sldId="1648"/>
            <ac:cxnSpMk id="47" creationId="{F6A9E656-52EE-4EFC-8E4A-E09C422CD120}"/>
          </ac:cxnSpMkLst>
        </pc:cxnChg>
      </pc:sldChg>
      <pc:sldChg chg="addSp delSp modSp delAnim modAnim modNotesTx">
        <pc:chgData name="Beth Massi" userId="bd08b5aa-02b2-43fc-b15c-eeea7517ad71" providerId="ADAL" clId="{9EDD2288-FBFD-4DF8-90C6-B5CB1F93AA3E}" dt="2019-09-20T18:13:37.473" v="8799" actId="20577"/>
        <pc:sldMkLst>
          <pc:docMk/>
          <pc:sldMk cId="2905816638" sldId="1932"/>
        </pc:sldMkLst>
        <pc:spChg chg="add del">
          <ac:chgData name="Beth Massi" userId="bd08b5aa-02b2-43fc-b15c-eeea7517ad71" providerId="ADAL" clId="{9EDD2288-FBFD-4DF8-90C6-B5CB1F93AA3E}" dt="2019-09-16T22:25:26.650" v="654" actId="478"/>
          <ac:spMkLst>
            <pc:docMk/>
            <pc:sldMk cId="2905816638" sldId="1932"/>
            <ac:spMk id="4" creationId="{F38D0C8F-CBFA-46AF-8762-07C15FDDDC14}"/>
          </ac:spMkLst>
        </pc:spChg>
        <pc:spChg chg="add del">
          <ac:chgData name="Beth Massi" userId="bd08b5aa-02b2-43fc-b15c-eeea7517ad71" providerId="ADAL" clId="{9EDD2288-FBFD-4DF8-90C6-B5CB1F93AA3E}" dt="2019-09-16T22:25:40.072" v="656"/>
          <ac:spMkLst>
            <pc:docMk/>
            <pc:sldMk cId="2905816638" sldId="1932"/>
            <ac:spMk id="7" creationId="{54CADD69-AF82-499C-9946-32B311EE287D}"/>
          </ac:spMkLst>
        </pc:spChg>
        <pc:picChg chg="del">
          <ac:chgData name="Beth Massi" userId="bd08b5aa-02b2-43fc-b15c-eeea7517ad71" providerId="ADAL" clId="{9EDD2288-FBFD-4DF8-90C6-B5CB1F93AA3E}" dt="2019-09-16T22:28:08.179" v="666" actId="478"/>
          <ac:picMkLst>
            <pc:docMk/>
            <pc:sldMk cId="2905816638" sldId="1932"/>
            <ac:picMk id="6" creationId="{FF32C1D1-31E8-4212-AFAC-F8DC6C271AD2}"/>
          </ac:picMkLst>
        </pc:picChg>
        <pc:picChg chg="add mod">
          <ac:chgData name="Beth Massi" userId="bd08b5aa-02b2-43fc-b15c-eeea7517ad71" providerId="ADAL" clId="{9EDD2288-FBFD-4DF8-90C6-B5CB1F93AA3E}" dt="2019-09-16T22:26:40.688" v="660" actId="1076"/>
          <ac:picMkLst>
            <pc:docMk/>
            <pc:sldMk cId="2905816638" sldId="1932"/>
            <ac:picMk id="9" creationId="{119C166C-08F3-4707-882F-D220B27AEA84}"/>
          </ac:picMkLst>
        </pc:picChg>
        <pc:picChg chg="add mod">
          <ac:chgData name="Beth Massi" userId="bd08b5aa-02b2-43fc-b15c-eeea7517ad71" providerId="ADAL" clId="{9EDD2288-FBFD-4DF8-90C6-B5CB1F93AA3E}" dt="2019-09-16T22:28:19.427" v="673" actId="1076"/>
          <ac:picMkLst>
            <pc:docMk/>
            <pc:sldMk cId="2905816638" sldId="1932"/>
            <ac:picMk id="12" creationId="{23EAC789-90E9-42B6-9A72-108E2E9C99B4}"/>
          </ac:picMkLst>
        </pc:picChg>
        <pc:picChg chg="del">
          <ac:chgData name="Beth Massi" userId="bd08b5aa-02b2-43fc-b15c-eeea7517ad71" providerId="ADAL" clId="{9EDD2288-FBFD-4DF8-90C6-B5CB1F93AA3E}" dt="2019-09-16T22:25:23.116" v="652" actId="478"/>
          <ac:picMkLst>
            <pc:docMk/>
            <pc:sldMk cId="2905816638" sldId="1932"/>
            <ac:picMk id="21" creationId="{73843D74-2877-43CF-AA4A-8D48D5B9B25E}"/>
          </ac:picMkLst>
        </pc:picChg>
        <pc:picChg chg="add mod">
          <ac:chgData name="Beth Massi" userId="bd08b5aa-02b2-43fc-b15c-eeea7517ad71" providerId="ADAL" clId="{9EDD2288-FBFD-4DF8-90C6-B5CB1F93AA3E}" dt="2019-09-16T22:13:42.750" v="651" actId="1076"/>
          <ac:picMkLst>
            <pc:docMk/>
            <pc:sldMk cId="2905816638" sldId="1932"/>
            <ac:picMk id="28" creationId="{E81773EF-DDB4-4BBA-B911-F613E9799E39}"/>
          </ac:picMkLst>
        </pc:picChg>
        <pc:picChg chg="add mod">
          <ac:chgData name="Beth Massi" userId="bd08b5aa-02b2-43fc-b15c-eeea7517ad71" providerId="ADAL" clId="{9EDD2288-FBFD-4DF8-90C6-B5CB1F93AA3E}" dt="2019-09-16T22:13:32.697" v="645" actId="1076"/>
          <ac:picMkLst>
            <pc:docMk/>
            <pc:sldMk cId="2905816638" sldId="1932"/>
            <ac:picMk id="29" creationId="{A30C1C2E-761C-40CB-A87C-41D881151EA5}"/>
          </ac:picMkLst>
        </pc:picChg>
        <pc:picChg chg="add mod">
          <ac:chgData name="Beth Massi" userId="bd08b5aa-02b2-43fc-b15c-eeea7517ad71" providerId="ADAL" clId="{9EDD2288-FBFD-4DF8-90C6-B5CB1F93AA3E}" dt="2019-09-16T22:13:38.855" v="650" actId="1076"/>
          <ac:picMkLst>
            <pc:docMk/>
            <pc:sldMk cId="2905816638" sldId="1932"/>
            <ac:picMk id="30" creationId="{993260CB-B93B-4C90-9DDB-8330CCC5AD39}"/>
          </ac:picMkLst>
        </pc:picChg>
        <pc:picChg chg="del">
          <ac:chgData name="Beth Massi" userId="bd08b5aa-02b2-43fc-b15c-eeea7517ad71" providerId="ADAL" clId="{9EDD2288-FBFD-4DF8-90C6-B5CB1F93AA3E}" dt="2019-09-16T22:13:30.498" v="644" actId="478"/>
          <ac:picMkLst>
            <pc:docMk/>
            <pc:sldMk cId="2905816638" sldId="1932"/>
            <ac:picMk id="43" creationId="{39217F0C-A0E8-420F-8FBF-DC8C0CB38454}"/>
          </ac:picMkLst>
        </pc:picChg>
        <pc:picChg chg="del">
          <ac:chgData name="Beth Massi" userId="bd08b5aa-02b2-43fc-b15c-eeea7517ad71" providerId="ADAL" clId="{9EDD2288-FBFD-4DF8-90C6-B5CB1F93AA3E}" dt="2019-09-16T22:13:34.877" v="647" actId="478"/>
          <ac:picMkLst>
            <pc:docMk/>
            <pc:sldMk cId="2905816638" sldId="1932"/>
            <ac:picMk id="56" creationId="{2E081C4F-FB6C-41C9-8438-C01ADD47E19D}"/>
          </ac:picMkLst>
        </pc:picChg>
        <pc:picChg chg="del">
          <ac:chgData name="Beth Massi" userId="bd08b5aa-02b2-43fc-b15c-eeea7517ad71" providerId="ADAL" clId="{9EDD2288-FBFD-4DF8-90C6-B5CB1F93AA3E}" dt="2019-09-16T22:13:36.807" v="649" actId="478"/>
          <ac:picMkLst>
            <pc:docMk/>
            <pc:sldMk cId="2905816638" sldId="1932"/>
            <ac:picMk id="57" creationId="{18E459E6-1670-46A1-8846-24DF881709EB}"/>
          </ac:picMkLst>
        </pc:picChg>
      </pc:sldChg>
      <pc:sldChg chg="modNotesTx">
        <pc:chgData name="Beth Massi" userId="bd08b5aa-02b2-43fc-b15c-eeea7517ad71" providerId="ADAL" clId="{9EDD2288-FBFD-4DF8-90C6-B5CB1F93AA3E}" dt="2019-09-20T17:53:59.836" v="6501" actId="20577"/>
        <pc:sldMkLst>
          <pc:docMk/>
          <pc:sldMk cId="2262534760" sldId="10178"/>
        </pc:sldMkLst>
      </pc:sldChg>
      <pc:sldChg chg="addSp delSp modSp modAnim modNotesTx">
        <pc:chgData name="Beth Massi" userId="bd08b5aa-02b2-43fc-b15c-eeea7517ad71" providerId="ADAL" clId="{9EDD2288-FBFD-4DF8-90C6-B5CB1F93AA3E}" dt="2019-09-20T17:58:00.703" v="7128" actId="20577"/>
        <pc:sldMkLst>
          <pc:docMk/>
          <pc:sldMk cId="2743313159" sldId="10179"/>
        </pc:sldMkLst>
        <pc:spChg chg="mod">
          <ac:chgData name="Beth Massi" userId="bd08b5aa-02b2-43fc-b15c-eeea7517ad71" providerId="ADAL" clId="{9EDD2288-FBFD-4DF8-90C6-B5CB1F93AA3E}" dt="2019-09-17T20:02:26.353" v="1789" actId="164"/>
          <ac:spMkLst>
            <pc:docMk/>
            <pc:sldMk cId="2743313159" sldId="10179"/>
            <ac:spMk id="3" creationId="{7FDD315D-563A-444E-932C-63AEEF5785D3}"/>
          </ac:spMkLst>
        </pc:spChg>
        <pc:spChg chg="del">
          <ac:chgData name="Beth Massi" userId="bd08b5aa-02b2-43fc-b15c-eeea7517ad71" providerId="ADAL" clId="{9EDD2288-FBFD-4DF8-90C6-B5CB1F93AA3E}" dt="2019-09-16T23:59:17.191" v="1067" actId="21"/>
          <ac:spMkLst>
            <pc:docMk/>
            <pc:sldMk cId="2743313159" sldId="10179"/>
            <ac:spMk id="4" creationId="{F32DE5ED-096C-4284-A38D-7111FA3E9BA6}"/>
          </ac:spMkLst>
        </pc:spChg>
        <pc:spChg chg="mod">
          <ac:chgData name="Beth Massi" userId="bd08b5aa-02b2-43fc-b15c-eeea7517ad71" providerId="ADAL" clId="{9EDD2288-FBFD-4DF8-90C6-B5CB1F93AA3E}" dt="2019-09-20T06:26:43.519" v="3749" actId="20577"/>
          <ac:spMkLst>
            <pc:docMk/>
            <pc:sldMk cId="2743313159" sldId="10179"/>
            <ac:spMk id="5" creationId="{820A2547-7A14-4CEA-8338-989DA851CBE5}"/>
          </ac:spMkLst>
        </pc:spChg>
        <pc:spChg chg="mod">
          <ac:chgData name="Beth Massi" userId="bd08b5aa-02b2-43fc-b15c-eeea7517ad71" providerId="ADAL" clId="{9EDD2288-FBFD-4DF8-90C6-B5CB1F93AA3E}" dt="2019-09-20T06:26:57.700" v="3759" actId="20577"/>
          <ac:spMkLst>
            <pc:docMk/>
            <pc:sldMk cId="2743313159" sldId="10179"/>
            <ac:spMk id="6" creationId="{1B7A4692-19C9-4843-B190-67DA48D0BAF7}"/>
          </ac:spMkLst>
        </pc:spChg>
        <pc:spChg chg="del">
          <ac:chgData name="Beth Massi" userId="bd08b5aa-02b2-43fc-b15c-eeea7517ad71" providerId="ADAL" clId="{9EDD2288-FBFD-4DF8-90C6-B5CB1F93AA3E}" dt="2019-09-16T23:59:17.191" v="1067" actId="21"/>
          <ac:spMkLst>
            <pc:docMk/>
            <pc:sldMk cId="2743313159" sldId="10179"/>
            <ac:spMk id="7" creationId="{5AF730F3-627E-4BD5-8A44-0874E16191EF}"/>
          </ac:spMkLst>
        </pc:spChg>
        <pc:spChg chg="mod">
          <ac:chgData name="Beth Massi" userId="bd08b5aa-02b2-43fc-b15c-eeea7517ad71" providerId="ADAL" clId="{9EDD2288-FBFD-4DF8-90C6-B5CB1F93AA3E}" dt="2019-09-17T20:02:33.617" v="1790" actId="164"/>
          <ac:spMkLst>
            <pc:docMk/>
            <pc:sldMk cId="2743313159" sldId="10179"/>
            <ac:spMk id="8" creationId="{397191AF-C498-4978-99D0-4D86F4340C38}"/>
          </ac:spMkLst>
        </pc:spChg>
        <pc:spChg chg="del">
          <ac:chgData name="Beth Massi" userId="bd08b5aa-02b2-43fc-b15c-eeea7517ad71" providerId="ADAL" clId="{9EDD2288-FBFD-4DF8-90C6-B5CB1F93AA3E}" dt="2019-09-16T23:59:27.502" v="1127" actId="478"/>
          <ac:spMkLst>
            <pc:docMk/>
            <pc:sldMk cId="2743313159" sldId="10179"/>
            <ac:spMk id="9" creationId="{EEB769C5-0BFF-4144-BD45-4422DC2B0661}"/>
          </ac:spMkLst>
        </pc:spChg>
        <pc:spChg chg="del">
          <ac:chgData name="Beth Massi" userId="bd08b5aa-02b2-43fc-b15c-eeea7517ad71" providerId="ADAL" clId="{9EDD2288-FBFD-4DF8-90C6-B5CB1F93AA3E}" dt="2019-09-16T23:59:17.191" v="1067" actId="21"/>
          <ac:spMkLst>
            <pc:docMk/>
            <pc:sldMk cId="2743313159" sldId="10179"/>
            <ac:spMk id="10" creationId="{321A8D08-8E2E-4EF0-9D41-D790DC5E800C}"/>
          </ac:spMkLst>
        </pc:spChg>
        <pc:spChg chg="add del mod">
          <ac:chgData name="Beth Massi" userId="bd08b5aa-02b2-43fc-b15c-eeea7517ad71" providerId="ADAL" clId="{9EDD2288-FBFD-4DF8-90C6-B5CB1F93AA3E}" dt="2019-09-17T20:03:42.364" v="1801" actId="478"/>
          <ac:spMkLst>
            <pc:docMk/>
            <pc:sldMk cId="2743313159" sldId="10179"/>
            <ac:spMk id="11" creationId="{782737AA-9EE5-45D1-B059-E554A568C296}"/>
          </ac:spMkLst>
        </pc:spChg>
        <pc:spChg chg="del mod">
          <ac:chgData name="Beth Massi" userId="bd08b5aa-02b2-43fc-b15c-eeea7517ad71" providerId="ADAL" clId="{9EDD2288-FBFD-4DF8-90C6-B5CB1F93AA3E}" dt="2019-09-16T23:59:17.191" v="1067" actId="21"/>
          <ac:spMkLst>
            <pc:docMk/>
            <pc:sldMk cId="2743313159" sldId="10179"/>
            <ac:spMk id="12" creationId="{FC64D8A9-56B8-4490-9568-29889CF5B846}"/>
          </ac:spMkLst>
        </pc:spChg>
        <pc:spChg chg="add mod">
          <ac:chgData name="Beth Massi" userId="bd08b5aa-02b2-43fc-b15c-eeea7517ad71" providerId="ADAL" clId="{9EDD2288-FBFD-4DF8-90C6-B5CB1F93AA3E}" dt="2019-09-17T20:02:33.617" v="1790" actId="164"/>
          <ac:spMkLst>
            <pc:docMk/>
            <pc:sldMk cId="2743313159" sldId="10179"/>
            <ac:spMk id="14" creationId="{29BA0300-81FA-464C-A69D-4C455D6E8B15}"/>
          </ac:spMkLst>
        </pc:spChg>
        <pc:spChg chg="add mod">
          <ac:chgData name="Beth Massi" userId="bd08b5aa-02b2-43fc-b15c-eeea7517ad71" providerId="ADAL" clId="{9EDD2288-FBFD-4DF8-90C6-B5CB1F93AA3E}" dt="2019-09-17T20:02:33.617" v="1790" actId="164"/>
          <ac:spMkLst>
            <pc:docMk/>
            <pc:sldMk cId="2743313159" sldId="10179"/>
            <ac:spMk id="15" creationId="{3AB466EF-6774-49C5-A847-F3339F1694B3}"/>
          </ac:spMkLst>
        </pc:spChg>
        <pc:spChg chg="add mod">
          <ac:chgData name="Beth Massi" userId="bd08b5aa-02b2-43fc-b15c-eeea7517ad71" providerId="ADAL" clId="{9EDD2288-FBFD-4DF8-90C6-B5CB1F93AA3E}" dt="2019-09-17T20:02:40.170" v="1791" actId="164"/>
          <ac:spMkLst>
            <pc:docMk/>
            <pc:sldMk cId="2743313159" sldId="10179"/>
            <ac:spMk id="16" creationId="{18A2B5E0-DC69-4568-819A-8343DEE07AB9}"/>
          </ac:spMkLst>
        </pc:spChg>
        <pc:spChg chg="add mod">
          <ac:chgData name="Beth Massi" userId="bd08b5aa-02b2-43fc-b15c-eeea7517ad71" providerId="ADAL" clId="{9EDD2288-FBFD-4DF8-90C6-B5CB1F93AA3E}" dt="2019-09-16T23:59:38.706" v="1226" actId="1038"/>
          <ac:spMkLst>
            <pc:docMk/>
            <pc:sldMk cId="2743313159" sldId="10179"/>
            <ac:spMk id="17" creationId="{38220672-E72E-40DF-BEB9-ABD06D0DDACD}"/>
          </ac:spMkLst>
        </pc:spChg>
        <pc:spChg chg="add mod">
          <ac:chgData name="Beth Massi" userId="bd08b5aa-02b2-43fc-b15c-eeea7517ad71" providerId="ADAL" clId="{9EDD2288-FBFD-4DF8-90C6-B5CB1F93AA3E}" dt="2019-09-17T20:02:40.170" v="1791" actId="164"/>
          <ac:spMkLst>
            <pc:docMk/>
            <pc:sldMk cId="2743313159" sldId="10179"/>
            <ac:spMk id="18" creationId="{12D8DB6D-5805-4C13-8ED4-D3A2B85E2D56}"/>
          </ac:spMkLst>
        </pc:spChg>
        <pc:spChg chg="add mod">
          <ac:chgData name="Beth Massi" userId="bd08b5aa-02b2-43fc-b15c-eeea7517ad71" providerId="ADAL" clId="{9EDD2288-FBFD-4DF8-90C6-B5CB1F93AA3E}" dt="2019-09-17T20:02:40.170" v="1791" actId="164"/>
          <ac:spMkLst>
            <pc:docMk/>
            <pc:sldMk cId="2743313159" sldId="10179"/>
            <ac:spMk id="19" creationId="{B404D212-00F5-49B0-A68B-F67C2A5BCB4B}"/>
          </ac:spMkLst>
        </pc:spChg>
        <pc:spChg chg="mod">
          <ac:chgData name="Beth Massi" userId="bd08b5aa-02b2-43fc-b15c-eeea7517ad71" providerId="ADAL" clId="{9EDD2288-FBFD-4DF8-90C6-B5CB1F93AA3E}" dt="2019-09-20T17:50:02.582" v="6136" actId="20577"/>
          <ac:spMkLst>
            <pc:docMk/>
            <pc:sldMk cId="2743313159" sldId="10179"/>
            <ac:spMk id="33" creationId="{82AA190C-23F7-42EB-A377-9D58CA2D07D7}"/>
          </ac:spMkLst>
        </pc:spChg>
        <pc:grpChg chg="add mod">
          <ac:chgData name="Beth Massi" userId="bd08b5aa-02b2-43fc-b15c-eeea7517ad71" providerId="ADAL" clId="{9EDD2288-FBFD-4DF8-90C6-B5CB1F93AA3E}" dt="2019-09-17T20:02:26.353" v="1789" actId="164"/>
          <ac:grpSpMkLst>
            <pc:docMk/>
            <pc:sldMk cId="2743313159" sldId="10179"/>
            <ac:grpSpMk id="4" creationId="{670C6F87-1CF2-4465-BF42-2B11F485F6EF}"/>
          </ac:grpSpMkLst>
        </pc:grpChg>
        <pc:grpChg chg="add mod">
          <ac:chgData name="Beth Massi" userId="bd08b5aa-02b2-43fc-b15c-eeea7517ad71" providerId="ADAL" clId="{9EDD2288-FBFD-4DF8-90C6-B5CB1F93AA3E}" dt="2019-09-17T20:02:33.617" v="1790" actId="164"/>
          <ac:grpSpMkLst>
            <pc:docMk/>
            <pc:sldMk cId="2743313159" sldId="10179"/>
            <ac:grpSpMk id="7" creationId="{0BA9793B-C9B7-4DF6-A26C-335DED4745A1}"/>
          </ac:grpSpMkLst>
        </pc:grpChg>
        <pc:grpChg chg="add mod">
          <ac:chgData name="Beth Massi" userId="bd08b5aa-02b2-43fc-b15c-eeea7517ad71" providerId="ADAL" clId="{9EDD2288-FBFD-4DF8-90C6-B5CB1F93AA3E}" dt="2019-09-17T20:02:40.170" v="1791" actId="164"/>
          <ac:grpSpMkLst>
            <pc:docMk/>
            <pc:sldMk cId="2743313159" sldId="10179"/>
            <ac:grpSpMk id="9" creationId="{4621638C-8022-4A39-B34C-BC21EDEBDFDF}"/>
          </ac:grpSpMkLst>
        </pc:grpChg>
      </pc:sldChg>
      <pc:sldChg chg="del">
        <pc:chgData name="Beth Massi" userId="bd08b5aa-02b2-43fc-b15c-eeea7517ad71" providerId="ADAL" clId="{9EDD2288-FBFD-4DF8-90C6-B5CB1F93AA3E}" dt="2019-09-12T17:18:16.393" v="0" actId="47"/>
        <pc:sldMkLst>
          <pc:docMk/>
          <pc:sldMk cId="1085753106" sldId="10180"/>
        </pc:sldMkLst>
      </pc:sldChg>
      <pc:sldChg chg="modSp modNotesTx">
        <pc:chgData name="Beth Massi" userId="bd08b5aa-02b2-43fc-b15c-eeea7517ad71" providerId="ADAL" clId="{9EDD2288-FBFD-4DF8-90C6-B5CB1F93AA3E}" dt="2019-09-20T18:12:49.257" v="8767" actId="20577"/>
        <pc:sldMkLst>
          <pc:docMk/>
          <pc:sldMk cId="1106002450" sldId="10181"/>
        </pc:sldMkLst>
        <pc:spChg chg="mod">
          <ac:chgData name="Beth Massi" userId="bd08b5aa-02b2-43fc-b15c-eeea7517ad71" providerId="ADAL" clId="{9EDD2288-FBFD-4DF8-90C6-B5CB1F93AA3E}" dt="2019-09-13T19:27:08.978" v="462" actId="6549"/>
          <ac:spMkLst>
            <pc:docMk/>
            <pc:sldMk cId="1106002450" sldId="10181"/>
            <ac:spMk id="2" creationId="{6F20504C-C15B-4B85-88CA-781AD4B14DC8}"/>
          </ac:spMkLst>
        </pc:spChg>
      </pc:sldChg>
      <pc:sldChg chg="del">
        <pc:chgData name="Beth Massi" userId="bd08b5aa-02b2-43fc-b15c-eeea7517ad71" providerId="ADAL" clId="{9EDD2288-FBFD-4DF8-90C6-B5CB1F93AA3E}" dt="2019-09-19T21:31:54.121" v="2448" actId="2696"/>
        <pc:sldMkLst>
          <pc:docMk/>
          <pc:sldMk cId="2116380548" sldId="10183"/>
        </pc:sldMkLst>
      </pc:sldChg>
      <pc:sldChg chg="add modNotesTx">
        <pc:chgData name="Beth Massi" userId="bd08b5aa-02b2-43fc-b15c-eeea7517ad71" providerId="ADAL" clId="{9EDD2288-FBFD-4DF8-90C6-B5CB1F93AA3E}" dt="2019-09-20T18:32:06.156" v="9486" actId="20577"/>
        <pc:sldMkLst>
          <pc:docMk/>
          <pc:sldMk cId="3182807221" sldId="10183"/>
        </pc:sldMkLst>
      </pc:sldChg>
      <pc:sldChg chg="modSp modNotesTx">
        <pc:chgData name="Beth Massi" userId="bd08b5aa-02b2-43fc-b15c-eeea7517ad71" providerId="ADAL" clId="{9EDD2288-FBFD-4DF8-90C6-B5CB1F93AA3E}" dt="2019-09-20T18:32:54.850" v="9582" actId="20577"/>
        <pc:sldMkLst>
          <pc:docMk/>
          <pc:sldMk cId="1659237056" sldId="10184"/>
        </pc:sldMkLst>
        <pc:spChg chg="mod">
          <ac:chgData name="Beth Massi" userId="bd08b5aa-02b2-43fc-b15c-eeea7517ad71" providerId="ADAL" clId="{9EDD2288-FBFD-4DF8-90C6-B5CB1F93AA3E}" dt="2019-09-13T19:27:04.051" v="461" actId="6549"/>
          <ac:spMkLst>
            <pc:docMk/>
            <pc:sldMk cId="1659237056" sldId="10184"/>
            <ac:spMk id="2" creationId="{6F20504C-C15B-4B85-88CA-781AD4B14DC8}"/>
          </ac:spMkLst>
        </pc:spChg>
      </pc:sldChg>
      <pc:sldChg chg="modNotesTx">
        <pc:chgData name="Beth Massi" userId="bd08b5aa-02b2-43fc-b15c-eeea7517ad71" providerId="ADAL" clId="{9EDD2288-FBFD-4DF8-90C6-B5CB1F93AA3E}" dt="2019-09-20T18:40:58.323" v="10257" actId="20577"/>
        <pc:sldMkLst>
          <pc:docMk/>
          <pc:sldMk cId="2197511558" sldId="10186"/>
        </pc:sldMkLst>
      </pc:sldChg>
      <pc:sldChg chg="addSp delSp modSp addAnim delAnim modAnim modNotesTx">
        <pc:chgData name="Beth Massi" userId="bd08b5aa-02b2-43fc-b15c-eeea7517ad71" providerId="ADAL" clId="{9EDD2288-FBFD-4DF8-90C6-B5CB1F93AA3E}" dt="2019-09-20T18:35:49.459" v="10110" actId="20577"/>
        <pc:sldMkLst>
          <pc:docMk/>
          <pc:sldMk cId="3858778018" sldId="10187"/>
        </pc:sldMkLst>
        <pc:spChg chg="mod">
          <ac:chgData name="Beth Massi" userId="bd08b5aa-02b2-43fc-b15c-eeea7517ad71" providerId="ADAL" clId="{9EDD2288-FBFD-4DF8-90C6-B5CB1F93AA3E}" dt="2019-09-17T03:57:34.794" v="1289" actId="6549"/>
          <ac:spMkLst>
            <pc:docMk/>
            <pc:sldMk cId="3858778018" sldId="10187"/>
            <ac:spMk id="3" creationId="{ED96208D-867A-4A19-8EB0-439ACD68A65C}"/>
          </ac:spMkLst>
        </pc:spChg>
        <pc:spChg chg="add del mod">
          <ac:chgData name="Beth Massi" userId="bd08b5aa-02b2-43fc-b15c-eeea7517ad71" providerId="ADAL" clId="{9EDD2288-FBFD-4DF8-90C6-B5CB1F93AA3E}" dt="2019-09-17T03:58:01.810" v="1290" actId="478"/>
          <ac:spMkLst>
            <pc:docMk/>
            <pc:sldMk cId="3858778018" sldId="10187"/>
            <ac:spMk id="6" creationId="{313F7CF6-0F49-4182-9B5B-0A03464BC49C}"/>
          </ac:spMkLst>
        </pc:spChg>
      </pc:sldChg>
      <pc:sldChg chg="delSp delAnim modNotesTx">
        <pc:chgData name="Beth Massi" userId="bd08b5aa-02b2-43fc-b15c-eeea7517ad71" providerId="ADAL" clId="{9EDD2288-FBFD-4DF8-90C6-B5CB1F93AA3E}" dt="2019-09-20T18:41:41.814" v="10371" actId="20577"/>
        <pc:sldMkLst>
          <pc:docMk/>
          <pc:sldMk cId="300563498" sldId="10188"/>
        </pc:sldMkLst>
        <pc:spChg chg="del">
          <ac:chgData name="Beth Massi" userId="bd08b5aa-02b2-43fc-b15c-eeea7517ad71" providerId="ADAL" clId="{9EDD2288-FBFD-4DF8-90C6-B5CB1F93AA3E}" dt="2019-09-18T19:14:24.664" v="2374" actId="478"/>
          <ac:spMkLst>
            <pc:docMk/>
            <pc:sldMk cId="300563498" sldId="10188"/>
            <ac:spMk id="4" creationId="{91EF0046-C97A-45E2-AFAC-B17B03F00DA9}"/>
          </ac:spMkLst>
        </pc:spChg>
      </pc:sldChg>
      <pc:sldChg chg="modNotesTx">
        <pc:chgData name="Beth Massi" userId="bd08b5aa-02b2-43fc-b15c-eeea7517ad71" providerId="ADAL" clId="{9EDD2288-FBFD-4DF8-90C6-B5CB1F93AA3E}" dt="2019-09-20T18:43:06.257" v="10498" actId="20577"/>
        <pc:sldMkLst>
          <pc:docMk/>
          <pc:sldMk cId="340206096" sldId="10190"/>
        </pc:sldMkLst>
      </pc:sldChg>
      <pc:sldChg chg="modSp del mod modShow">
        <pc:chgData name="Beth Massi" userId="bd08b5aa-02b2-43fc-b15c-eeea7517ad71" providerId="ADAL" clId="{9EDD2288-FBFD-4DF8-90C6-B5CB1F93AA3E}" dt="2019-09-23T18:38:41.485" v="11236" actId="47"/>
        <pc:sldMkLst>
          <pc:docMk/>
          <pc:sldMk cId="4153102925" sldId="10191"/>
        </pc:sldMkLst>
        <pc:spChg chg="mod">
          <ac:chgData name="Beth Massi" userId="bd08b5aa-02b2-43fc-b15c-eeea7517ad71" providerId="ADAL" clId="{9EDD2288-FBFD-4DF8-90C6-B5CB1F93AA3E}" dt="2019-09-16T23:13:40.133" v="700" actId="20577"/>
          <ac:spMkLst>
            <pc:docMk/>
            <pc:sldMk cId="4153102925" sldId="10191"/>
            <ac:spMk id="3" creationId="{ED96208D-867A-4A19-8EB0-439ACD68A65C}"/>
          </ac:spMkLst>
        </pc:spChg>
      </pc:sldChg>
      <pc:sldChg chg="addSp delSp modSp delAnim modAnim modNotesTx">
        <pc:chgData name="Beth Massi" userId="bd08b5aa-02b2-43fc-b15c-eeea7517ad71" providerId="ADAL" clId="{9EDD2288-FBFD-4DF8-90C6-B5CB1F93AA3E}" dt="2019-09-20T18:16:35.856" v="8803" actId="20577"/>
        <pc:sldMkLst>
          <pc:docMk/>
          <pc:sldMk cId="2280736313" sldId="10194"/>
        </pc:sldMkLst>
        <pc:spChg chg="mod">
          <ac:chgData name="Beth Massi" userId="bd08b5aa-02b2-43fc-b15c-eeea7517ad71" providerId="ADAL" clId="{9EDD2288-FBFD-4DF8-90C6-B5CB1F93AA3E}" dt="2019-09-17T16:58:32.179" v="1519" actId="1037"/>
          <ac:spMkLst>
            <pc:docMk/>
            <pc:sldMk cId="2280736313" sldId="10194"/>
            <ac:spMk id="2" creationId="{DB42DEF8-773D-4E3F-B482-1107DBEB9AF4}"/>
          </ac:spMkLst>
        </pc:spChg>
        <pc:spChg chg="del mod">
          <ac:chgData name="Beth Massi" userId="bd08b5aa-02b2-43fc-b15c-eeea7517ad71" providerId="ADAL" clId="{9EDD2288-FBFD-4DF8-90C6-B5CB1F93AA3E}" dt="2019-09-17T16:59:05.186" v="1521" actId="478"/>
          <ac:spMkLst>
            <pc:docMk/>
            <pc:sldMk cId="2280736313" sldId="10194"/>
            <ac:spMk id="3" creationId="{ED96208D-867A-4A19-8EB0-439ACD68A65C}"/>
          </ac:spMkLst>
        </pc:spChg>
        <pc:spChg chg="mod">
          <ac:chgData name="Beth Massi" userId="bd08b5aa-02b2-43fc-b15c-eeea7517ad71" providerId="ADAL" clId="{9EDD2288-FBFD-4DF8-90C6-B5CB1F93AA3E}" dt="2019-09-17T16:58:32.179" v="1519" actId="1037"/>
          <ac:spMkLst>
            <pc:docMk/>
            <pc:sldMk cId="2280736313" sldId="10194"/>
            <ac:spMk id="5" creationId="{1CA387C0-F0C9-4675-9CD4-A398BCA3A308}"/>
          </ac:spMkLst>
        </pc:spChg>
        <pc:spChg chg="add del mod">
          <ac:chgData name="Beth Massi" userId="bd08b5aa-02b2-43fc-b15c-eeea7517ad71" providerId="ADAL" clId="{9EDD2288-FBFD-4DF8-90C6-B5CB1F93AA3E}" dt="2019-09-17T17:18:56.703" v="1562" actId="478"/>
          <ac:spMkLst>
            <pc:docMk/>
            <pc:sldMk cId="2280736313" sldId="10194"/>
            <ac:spMk id="6" creationId="{2EC7A54D-C4CC-4496-A1DF-7F82BAC1E874}"/>
          </ac:spMkLst>
        </pc:spChg>
        <pc:grpChg chg="add del mod">
          <ac:chgData name="Beth Massi" userId="bd08b5aa-02b2-43fc-b15c-eeea7517ad71" providerId="ADAL" clId="{9EDD2288-FBFD-4DF8-90C6-B5CB1F93AA3E}" dt="2019-09-17T23:20:51.415" v="1932" actId="165"/>
          <ac:grpSpMkLst>
            <pc:docMk/>
            <pc:sldMk cId="2280736313" sldId="10194"/>
            <ac:grpSpMk id="3" creationId="{D8CC8D91-DC45-4D58-8685-F6F3E48FC548}"/>
          </ac:grpSpMkLst>
        </pc:grpChg>
        <pc:grpChg chg="add mod">
          <ac:chgData name="Beth Massi" userId="bd08b5aa-02b2-43fc-b15c-eeea7517ad71" providerId="ADAL" clId="{9EDD2288-FBFD-4DF8-90C6-B5CB1F93AA3E}" dt="2019-09-17T23:28:51.398" v="1946" actId="164"/>
          <ac:grpSpMkLst>
            <pc:docMk/>
            <pc:sldMk cId="2280736313" sldId="10194"/>
            <ac:grpSpMk id="8" creationId="{E6DA6273-4983-4879-BD1F-D48B286EC534}"/>
          </ac:grpSpMkLst>
        </pc:grpChg>
        <pc:grpChg chg="add del mod">
          <ac:chgData name="Beth Massi" userId="bd08b5aa-02b2-43fc-b15c-eeea7517ad71" providerId="ADAL" clId="{9EDD2288-FBFD-4DF8-90C6-B5CB1F93AA3E}" dt="2019-09-17T18:44:08.080" v="1701" actId="165"/>
          <ac:grpSpMkLst>
            <pc:docMk/>
            <pc:sldMk cId="2280736313" sldId="10194"/>
            <ac:grpSpMk id="30" creationId="{0BD7434B-EDEF-42F2-AE90-B37E132E6A27}"/>
          </ac:grpSpMkLst>
        </pc:grpChg>
        <pc:picChg chg="add mod">
          <ac:chgData name="Beth Massi" userId="bd08b5aa-02b2-43fc-b15c-eeea7517ad71" providerId="ADAL" clId="{9EDD2288-FBFD-4DF8-90C6-B5CB1F93AA3E}" dt="2019-09-17T23:28:51.398" v="1946" actId="164"/>
          <ac:picMkLst>
            <pc:docMk/>
            <pc:sldMk cId="2280736313" sldId="10194"/>
            <ac:picMk id="6" creationId="{46CDFB16-7BD1-4922-A041-92F8508749D1}"/>
          </ac:picMkLst>
        </pc:picChg>
        <pc:picChg chg="add mod topLvl">
          <ac:chgData name="Beth Massi" userId="bd08b5aa-02b2-43fc-b15c-eeea7517ad71" providerId="ADAL" clId="{9EDD2288-FBFD-4DF8-90C6-B5CB1F93AA3E}" dt="2019-09-17T23:28:51.398" v="1946" actId="164"/>
          <ac:picMkLst>
            <pc:docMk/>
            <pc:sldMk cId="2280736313" sldId="10194"/>
            <ac:picMk id="7" creationId="{F59EC18D-40B6-4BA1-B3B5-CB4C2B68D037}"/>
          </ac:picMkLst>
        </pc:picChg>
        <pc:picChg chg="add mod topLvl">
          <ac:chgData name="Beth Massi" userId="bd08b5aa-02b2-43fc-b15c-eeea7517ad71" providerId="ADAL" clId="{9EDD2288-FBFD-4DF8-90C6-B5CB1F93AA3E}" dt="2019-09-17T23:28:51.398" v="1946" actId="164"/>
          <ac:picMkLst>
            <pc:docMk/>
            <pc:sldMk cId="2280736313" sldId="10194"/>
            <ac:picMk id="9" creationId="{FD3DA751-564F-4846-9EDB-8C006833B16A}"/>
          </ac:picMkLst>
        </pc:picChg>
        <pc:picChg chg="add mod topLvl">
          <ac:chgData name="Beth Massi" userId="bd08b5aa-02b2-43fc-b15c-eeea7517ad71" providerId="ADAL" clId="{9EDD2288-FBFD-4DF8-90C6-B5CB1F93AA3E}" dt="2019-09-17T23:28:51.398" v="1946" actId="164"/>
          <ac:picMkLst>
            <pc:docMk/>
            <pc:sldMk cId="2280736313" sldId="10194"/>
            <ac:picMk id="11" creationId="{A5D97AAD-C534-43D7-87F0-4C4A07956D3A}"/>
          </ac:picMkLst>
        </pc:picChg>
        <pc:picChg chg="add mod topLvl">
          <ac:chgData name="Beth Massi" userId="bd08b5aa-02b2-43fc-b15c-eeea7517ad71" providerId="ADAL" clId="{9EDD2288-FBFD-4DF8-90C6-B5CB1F93AA3E}" dt="2019-09-17T23:28:51.398" v="1946" actId="164"/>
          <ac:picMkLst>
            <pc:docMk/>
            <pc:sldMk cId="2280736313" sldId="10194"/>
            <ac:picMk id="13" creationId="{8ABD9FEA-C225-4ACD-B1CD-89CBA24A7AC7}"/>
          </ac:picMkLst>
        </pc:picChg>
        <pc:picChg chg="add mod topLvl">
          <ac:chgData name="Beth Massi" userId="bd08b5aa-02b2-43fc-b15c-eeea7517ad71" providerId="ADAL" clId="{9EDD2288-FBFD-4DF8-90C6-B5CB1F93AA3E}" dt="2019-09-17T23:28:51.398" v="1946" actId="164"/>
          <ac:picMkLst>
            <pc:docMk/>
            <pc:sldMk cId="2280736313" sldId="10194"/>
            <ac:picMk id="15" creationId="{2301D41A-F260-497E-A13F-4BCB2E161C74}"/>
          </ac:picMkLst>
        </pc:picChg>
        <pc:picChg chg="add mod topLvl">
          <ac:chgData name="Beth Massi" userId="bd08b5aa-02b2-43fc-b15c-eeea7517ad71" providerId="ADAL" clId="{9EDD2288-FBFD-4DF8-90C6-B5CB1F93AA3E}" dt="2019-09-17T23:28:51.398" v="1946" actId="164"/>
          <ac:picMkLst>
            <pc:docMk/>
            <pc:sldMk cId="2280736313" sldId="10194"/>
            <ac:picMk id="17" creationId="{7E07EFE3-7DFF-4E01-9DD3-19A9148C500F}"/>
          </ac:picMkLst>
        </pc:picChg>
        <pc:picChg chg="add mod topLvl">
          <ac:chgData name="Beth Massi" userId="bd08b5aa-02b2-43fc-b15c-eeea7517ad71" providerId="ADAL" clId="{9EDD2288-FBFD-4DF8-90C6-B5CB1F93AA3E}" dt="2019-09-17T23:28:51.398" v="1946" actId="164"/>
          <ac:picMkLst>
            <pc:docMk/>
            <pc:sldMk cId="2280736313" sldId="10194"/>
            <ac:picMk id="19" creationId="{D42829C4-F560-414D-BF94-568365487F8C}"/>
          </ac:picMkLst>
        </pc:picChg>
        <pc:picChg chg="add mod topLvl">
          <ac:chgData name="Beth Massi" userId="bd08b5aa-02b2-43fc-b15c-eeea7517ad71" providerId="ADAL" clId="{9EDD2288-FBFD-4DF8-90C6-B5CB1F93AA3E}" dt="2019-09-17T23:28:51.398" v="1946" actId="164"/>
          <ac:picMkLst>
            <pc:docMk/>
            <pc:sldMk cId="2280736313" sldId="10194"/>
            <ac:picMk id="21" creationId="{B463A82B-5109-460C-9BD5-FB473AF001B9}"/>
          </ac:picMkLst>
        </pc:picChg>
        <pc:picChg chg="add mod topLvl">
          <ac:chgData name="Beth Massi" userId="bd08b5aa-02b2-43fc-b15c-eeea7517ad71" providerId="ADAL" clId="{9EDD2288-FBFD-4DF8-90C6-B5CB1F93AA3E}" dt="2019-09-17T23:28:51.398" v="1946" actId="164"/>
          <ac:picMkLst>
            <pc:docMk/>
            <pc:sldMk cId="2280736313" sldId="10194"/>
            <ac:picMk id="23" creationId="{035E77C0-7D8E-42FD-AB54-89AE4D0EAE9A}"/>
          </ac:picMkLst>
        </pc:picChg>
        <pc:picChg chg="add mod topLvl">
          <ac:chgData name="Beth Massi" userId="bd08b5aa-02b2-43fc-b15c-eeea7517ad71" providerId="ADAL" clId="{9EDD2288-FBFD-4DF8-90C6-B5CB1F93AA3E}" dt="2019-09-17T23:28:51.398" v="1946" actId="164"/>
          <ac:picMkLst>
            <pc:docMk/>
            <pc:sldMk cId="2280736313" sldId="10194"/>
            <ac:picMk id="25" creationId="{DCE67F6C-4871-4B73-BB35-91535084B2C0}"/>
          </ac:picMkLst>
        </pc:picChg>
        <pc:picChg chg="add mod topLvl">
          <ac:chgData name="Beth Massi" userId="bd08b5aa-02b2-43fc-b15c-eeea7517ad71" providerId="ADAL" clId="{9EDD2288-FBFD-4DF8-90C6-B5CB1F93AA3E}" dt="2019-09-17T23:28:51.398" v="1946" actId="164"/>
          <ac:picMkLst>
            <pc:docMk/>
            <pc:sldMk cId="2280736313" sldId="10194"/>
            <ac:picMk id="27" creationId="{CF941780-53DC-4EE4-8BB9-EACEA3F1E5F8}"/>
          </ac:picMkLst>
        </pc:picChg>
        <pc:picChg chg="add mod topLvl">
          <ac:chgData name="Beth Massi" userId="bd08b5aa-02b2-43fc-b15c-eeea7517ad71" providerId="ADAL" clId="{9EDD2288-FBFD-4DF8-90C6-B5CB1F93AA3E}" dt="2019-09-17T23:28:51.398" v="1946" actId="164"/>
          <ac:picMkLst>
            <pc:docMk/>
            <pc:sldMk cId="2280736313" sldId="10194"/>
            <ac:picMk id="29" creationId="{3239CD83-09DE-432F-86D8-9B86420F15C3}"/>
          </ac:picMkLst>
        </pc:picChg>
        <pc:picChg chg="add mod topLvl">
          <ac:chgData name="Beth Massi" userId="bd08b5aa-02b2-43fc-b15c-eeea7517ad71" providerId="ADAL" clId="{9EDD2288-FBFD-4DF8-90C6-B5CB1F93AA3E}" dt="2019-09-17T23:28:51.398" v="1946" actId="164"/>
          <ac:picMkLst>
            <pc:docMk/>
            <pc:sldMk cId="2280736313" sldId="10194"/>
            <ac:picMk id="32" creationId="{76C9C57D-D2AD-411A-89CE-0A30EBC990E2}"/>
          </ac:picMkLst>
        </pc:picChg>
      </pc:sldChg>
      <pc:sldChg chg="modSp del mod ord modShow addCm modCm">
        <pc:chgData name="Beth Massi" userId="bd08b5aa-02b2-43fc-b15c-eeea7517ad71" providerId="ADAL" clId="{9EDD2288-FBFD-4DF8-90C6-B5CB1F93AA3E}" dt="2019-09-19T21:51:27.863" v="2462" actId="2696"/>
        <pc:sldMkLst>
          <pc:docMk/>
          <pc:sldMk cId="328823049" sldId="10200"/>
        </pc:sldMkLst>
        <pc:spChg chg="mod">
          <ac:chgData name="Beth Massi" userId="bd08b5aa-02b2-43fc-b15c-eeea7517ad71" providerId="ADAL" clId="{9EDD2288-FBFD-4DF8-90C6-B5CB1F93AA3E}" dt="2019-09-12T17:27:08.912" v="113" actId="20577"/>
          <ac:spMkLst>
            <pc:docMk/>
            <pc:sldMk cId="328823049" sldId="10200"/>
            <ac:spMk id="6" creationId="{8E3FF2D7-7CBF-4F21-B6A9-E0E74C882821}"/>
          </ac:spMkLst>
        </pc:spChg>
      </pc:sldChg>
      <pc:sldChg chg="addSp delSp modSp add mod modAnim modShow delCm">
        <pc:chgData name="Beth Massi" userId="bd08b5aa-02b2-43fc-b15c-eeea7517ad71" providerId="ADAL" clId="{9EDD2288-FBFD-4DF8-90C6-B5CB1F93AA3E}" dt="2019-09-22T23:54:26.817" v="11083" actId="20577"/>
        <pc:sldMkLst>
          <pc:docMk/>
          <pc:sldMk cId="2971941292" sldId="10200"/>
        </pc:sldMkLst>
        <pc:spChg chg="mod">
          <ac:chgData name="Beth Massi" userId="bd08b5aa-02b2-43fc-b15c-eeea7517ad71" providerId="ADAL" clId="{9EDD2288-FBFD-4DF8-90C6-B5CB1F93AA3E}" dt="2019-09-19T21:52:26.995" v="2477" actId="20577"/>
          <ac:spMkLst>
            <pc:docMk/>
            <pc:sldMk cId="2971941292" sldId="10200"/>
            <ac:spMk id="2" creationId="{DB42DEF8-773D-4E3F-B482-1107DBEB9AF4}"/>
          </ac:spMkLst>
        </pc:spChg>
        <pc:spChg chg="mod">
          <ac:chgData name="Beth Massi" userId="bd08b5aa-02b2-43fc-b15c-eeea7517ad71" providerId="ADAL" clId="{9EDD2288-FBFD-4DF8-90C6-B5CB1F93AA3E}" dt="2019-09-22T23:52:40.882" v="11074" actId="20577"/>
          <ac:spMkLst>
            <pc:docMk/>
            <pc:sldMk cId="2971941292" sldId="10200"/>
            <ac:spMk id="3" creationId="{ED96208D-867A-4A19-8EB0-439ACD68A65C}"/>
          </ac:spMkLst>
        </pc:spChg>
        <pc:spChg chg="mod">
          <ac:chgData name="Beth Massi" userId="bd08b5aa-02b2-43fc-b15c-eeea7517ad71" providerId="ADAL" clId="{9EDD2288-FBFD-4DF8-90C6-B5CB1F93AA3E}" dt="2019-09-22T23:54:26.817" v="11083" actId="20577"/>
          <ac:spMkLst>
            <pc:docMk/>
            <pc:sldMk cId="2971941292" sldId="10200"/>
            <ac:spMk id="4" creationId="{340D0C54-3E62-4912-BFA8-2A91DC3F2B54}"/>
          </ac:spMkLst>
        </pc:spChg>
        <pc:spChg chg="del">
          <ac:chgData name="Beth Massi" userId="bd08b5aa-02b2-43fc-b15c-eeea7517ad71" providerId="ADAL" clId="{9EDD2288-FBFD-4DF8-90C6-B5CB1F93AA3E}" dt="2019-09-19T21:52:09.656" v="2464" actId="478"/>
          <ac:spMkLst>
            <pc:docMk/>
            <pc:sldMk cId="2971941292" sldId="10200"/>
            <ac:spMk id="6" creationId="{8E3FF2D7-7CBF-4F21-B6A9-E0E74C882821}"/>
          </ac:spMkLst>
        </pc:spChg>
        <pc:spChg chg="add mod">
          <ac:chgData name="Beth Massi" userId="bd08b5aa-02b2-43fc-b15c-eeea7517ad71" providerId="ADAL" clId="{9EDD2288-FBFD-4DF8-90C6-B5CB1F93AA3E}" dt="2019-09-22T23:53:28.292" v="11081" actId="404"/>
          <ac:spMkLst>
            <pc:docMk/>
            <pc:sldMk cId="2971941292" sldId="10200"/>
            <ac:spMk id="6" creationId="{96F9090D-811A-41C8-B822-6D372335D9CB}"/>
          </ac:spMkLst>
        </pc:spChg>
        <pc:spChg chg="add mod">
          <ac:chgData name="Beth Massi" userId="bd08b5aa-02b2-43fc-b15c-eeea7517ad71" providerId="ADAL" clId="{9EDD2288-FBFD-4DF8-90C6-B5CB1F93AA3E}" dt="2019-09-22T23:53:28.292" v="11081" actId="404"/>
          <ac:spMkLst>
            <pc:docMk/>
            <pc:sldMk cId="2971941292" sldId="10200"/>
            <ac:spMk id="7" creationId="{0765719E-D53B-4B07-92EF-0FA6CCDBE7E4}"/>
          </ac:spMkLst>
        </pc:spChg>
      </pc:sldChg>
      <pc:sldChg chg="ord modNotesTx">
        <pc:chgData name="Beth Massi" userId="bd08b5aa-02b2-43fc-b15c-eeea7517ad71" providerId="ADAL" clId="{9EDD2288-FBFD-4DF8-90C6-B5CB1F93AA3E}" dt="2019-09-20T17:38:28.968" v="6118" actId="20577"/>
        <pc:sldMkLst>
          <pc:docMk/>
          <pc:sldMk cId="3286680636" sldId="10208"/>
        </pc:sldMkLst>
      </pc:sldChg>
      <pc:sldChg chg="modSp modNotesTx">
        <pc:chgData name="Beth Massi" userId="bd08b5aa-02b2-43fc-b15c-eeea7517ad71" providerId="ADAL" clId="{9EDD2288-FBFD-4DF8-90C6-B5CB1F93AA3E}" dt="2019-09-20T17:40:24.428" v="6119" actId="313"/>
        <pc:sldMkLst>
          <pc:docMk/>
          <pc:sldMk cId="2357917780" sldId="10209"/>
        </pc:sldMkLst>
        <pc:graphicFrameChg chg="mod">
          <ac:chgData name="Beth Massi" userId="bd08b5aa-02b2-43fc-b15c-eeea7517ad71" providerId="ADAL" clId="{9EDD2288-FBFD-4DF8-90C6-B5CB1F93AA3E}" dt="2019-09-17T16:15:00.556" v="1419"/>
          <ac:graphicFrameMkLst>
            <pc:docMk/>
            <pc:sldMk cId="2357917780" sldId="10209"/>
            <ac:graphicFrameMk id="5" creationId="{5524B5FA-396D-4D86-B4E0-D2BBB9E1073C}"/>
          </ac:graphicFrameMkLst>
        </pc:graphicFrameChg>
      </pc:sldChg>
      <pc:sldChg chg="del mod modShow">
        <pc:chgData name="Beth Massi" userId="bd08b5aa-02b2-43fc-b15c-eeea7517ad71" providerId="ADAL" clId="{9EDD2288-FBFD-4DF8-90C6-B5CB1F93AA3E}" dt="2019-09-23T18:39:05.883" v="11238" actId="47"/>
        <pc:sldMkLst>
          <pc:docMk/>
          <pc:sldMk cId="3445919822" sldId="10213"/>
        </pc:sldMkLst>
      </pc:sldChg>
      <pc:sldChg chg="del mod modShow">
        <pc:chgData name="Beth Massi" userId="bd08b5aa-02b2-43fc-b15c-eeea7517ad71" providerId="ADAL" clId="{9EDD2288-FBFD-4DF8-90C6-B5CB1F93AA3E}" dt="2019-09-23T18:39:06.488" v="11239" actId="47"/>
        <pc:sldMkLst>
          <pc:docMk/>
          <pc:sldMk cId="1529473069" sldId="10214"/>
        </pc:sldMkLst>
      </pc:sldChg>
      <pc:sldChg chg="addSp del mod modAnim modShow">
        <pc:chgData name="Beth Massi" userId="bd08b5aa-02b2-43fc-b15c-eeea7517ad71" providerId="ADAL" clId="{9EDD2288-FBFD-4DF8-90C6-B5CB1F93AA3E}" dt="2019-09-23T18:39:06.978" v="11240" actId="47"/>
        <pc:sldMkLst>
          <pc:docMk/>
          <pc:sldMk cId="3803398716" sldId="10215"/>
        </pc:sldMkLst>
        <pc:spChg chg="add">
          <ac:chgData name="Beth Massi" userId="bd08b5aa-02b2-43fc-b15c-eeea7517ad71" providerId="ADAL" clId="{9EDD2288-FBFD-4DF8-90C6-B5CB1F93AA3E}" dt="2019-09-18T19:16:47.208" v="2377"/>
          <ac:spMkLst>
            <pc:docMk/>
            <pc:sldMk cId="3803398716" sldId="10215"/>
            <ac:spMk id="46" creationId="{8235AE60-7A0B-4C47-80FD-B66640636BB9}"/>
          </ac:spMkLst>
        </pc:spChg>
      </pc:sldChg>
      <pc:sldChg chg="modSp add del modNotesTx">
        <pc:chgData name="Beth Massi" userId="bd08b5aa-02b2-43fc-b15c-eeea7517ad71" providerId="ADAL" clId="{9EDD2288-FBFD-4DF8-90C6-B5CB1F93AA3E}" dt="2019-09-23T00:03:15.548" v="11233" actId="6549"/>
        <pc:sldMkLst>
          <pc:docMk/>
          <pc:sldMk cId="4242597414" sldId="10224"/>
        </pc:sldMkLst>
        <pc:spChg chg="mod">
          <ac:chgData name="Beth Massi" userId="bd08b5aa-02b2-43fc-b15c-eeea7517ad71" providerId="ADAL" clId="{9EDD2288-FBFD-4DF8-90C6-B5CB1F93AA3E}" dt="2019-09-19T22:48:27.592" v="2569" actId="207"/>
          <ac:spMkLst>
            <pc:docMk/>
            <pc:sldMk cId="4242597414" sldId="10224"/>
            <ac:spMk id="10" creationId="{00000000-0000-0000-0000-000000000000}"/>
          </ac:spMkLst>
        </pc:spChg>
      </pc:sldChg>
      <pc:sldChg chg="modSp">
        <pc:chgData name="Beth Massi" userId="bd08b5aa-02b2-43fc-b15c-eeea7517ad71" providerId="ADAL" clId="{9EDD2288-FBFD-4DF8-90C6-B5CB1F93AA3E}" dt="2019-09-19T21:57:56.775" v="2565" actId="20577"/>
        <pc:sldMkLst>
          <pc:docMk/>
          <pc:sldMk cId="2412432847" sldId="10225"/>
        </pc:sldMkLst>
        <pc:spChg chg="mod">
          <ac:chgData name="Beth Massi" userId="bd08b5aa-02b2-43fc-b15c-eeea7517ad71" providerId="ADAL" clId="{9EDD2288-FBFD-4DF8-90C6-B5CB1F93AA3E}" dt="2019-09-18T19:17:53.753" v="2389" actId="20577"/>
          <ac:spMkLst>
            <pc:docMk/>
            <pc:sldMk cId="2412432847" sldId="10225"/>
            <ac:spMk id="2" creationId="{FA9D1495-BD70-420A-9A4F-8DBE90E37993}"/>
          </ac:spMkLst>
        </pc:spChg>
        <pc:spChg chg="mod">
          <ac:chgData name="Beth Massi" userId="bd08b5aa-02b2-43fc-b15c-eeea7517ad71" providerId="ADAL" clId="{9EDD2288-FBFD-4DF8-90C6-B5CB1F93AA3E}" dt="2019-09-19T21:57:56.775" v="2565" actId="20577"/>
          <ac:spMkLst>
            <pc:docMk/>
            <pc:sldMk cId="2412432847" sldId="10225"/>
            <ac:spMk id="15" creationId="{CB0B96E8-AFE9-464F-AFC2-8DEAE2E88F8D}"/>
          </ac:spMkLst>
        </pc:spChg>
        <pc:cxnChg chg="mod">
          <ac:chgData name="Beth Massi" userId="bd08b5aa-02b2-43fc-b15c-eeea7517ad71" providerId="ADAL" clId="{9EDD2288-FBFD-4DF8-90C6-B5CB1F93AA3E}" dt="2019-09-19T21:57:56.324" v="2563" actId="20577"/>
          <ac:cxnSpMkLst>
            <pc:docMk/>
            <pc:sldMk cId="2412432847" sldId="10225"/>
            <ac:cxnSpMk id="16" creationId="{8DA02A97-9746-4479-9E0C-14ACB856DB56}"/>
          </ac:cxnSpMkLst>
        </pc:cxnChg>
      </pc:sldChg>
      <pc:sldChg chg="modSp del ord addCm delCm modCm">
        <pc:chgData name="Beth Massi" userId="bd08b5aa-02b2-43fc-b15c-eeea7517ad71" providerId="ADAL" clId="{9EDD2288-FBFD-4DF8-90C6-B5CB1F93AA3E}" dt="2019-09-19T22:48:35.188" v="2570" actId="47"/>
        <pc:sldMkLst>
          <pc:docMk/>
          <pc:sldMk cId="1361683783" sldId="10226"/>
        </pc:sldMkLst>
        <pc:spChg chg="mod">
          <ac:chgData name="Beth Massi" userId="bd08b5aa-02b2-43fc-b15c-eeea7517ad71" providerId="ADAL" clId="{9EDD2288-FBFD-4DF8-90C6-B5CB1F93AA3E}" dt="2019-09-19T21:55:44.288" v="2562" actId="6549"/>
          <ac:spMkLst>
            <pc:docMk/>
            <pc:sldMk cId="1361683783" sldId="10226"/>
            <ac:spMk id="2" creationId="{6D29FD42-F82E-475C-91B9-38E00C6EBFBA}"/>
          </ac:spMkLst>
        </pc:spChg>
      </pc:sldChg>
      <pc:sldChg chg="addCm modCm">
        <pc:chgData name="Beth Massi" userId="bd08b5aa-02b2-43fc-b15c-eeea7517ad71" providerId="ADAL" clId="{9EDD2288-FBFD-4DF8-90C6-B5CB1F93AA3E}" dt="2019-09-20T17:48:42.379" v="6120" actId="1589"/>
        <pc:sldMkLst>
          <pc:docMk/>
          <pc:sldMk cId="180768495" sldId="10228"/>
        </pc:sldMkLst>
      </pc:sldChg>
      <pc:sldChg chg="addSp delSp modSp addAnim delAnim modAnim modNotesTx">
        <pc:chgData name="Beth Massi" userId="bd08b5aa-02b2-43fc-b15c-eeea7517ad71" providerId="ADAL" clId="{9EDD2288-FBFD-4DF8-90C6-B5CB1F93AA3E}" dt="2019-09-23T18:39:55.223" v="11241" actId="20577"/>
        <pc:sldMkLst>
          <pc:docMk/>
          <pc:sldMk cId="67459066" sldId="10229"/>
        </pc:sldMkLst>
        <pc:spChg chg="add del">
          <ac:chgData name="Beth Massi" userId="bd08b5aa-02b2-43fc-b15c-eeea7517ad71" providerId="ADAL" clId="{9EDD2288-FBFD-4DF8-90C6-B5CB1F93AA3E}" dt="2019-09-22T23:57:58.923" v="11087" actId="478"/>
          <ac:spMkLst>
            <pc:docMk/>
            <pc:sldMk cId="67459066" sldId="10229"/>
            <ac:spMk id="3" creationId="{31567E20-157F-4B96-9ABB-DC7B4E1295BB}"/>
          </ac:spMkLst>
        </pc:spChg>
        <pc:spChg chg="add del mod">
          <ac:chgData name="Beth Massi" userId="bd08b5aa-02b2-43fc-b15c-eeea7517ad71" providerId="ADAL" clId="{9EDD2288-FBFD-4DF8-90C6-B5CB1F93AA3E}" dt="2019-09-22T23:58:20.121" v="11124" actId="20577"/>
          <ac:spMkLst>
            <pc:docMk/>
            <pc:sldMk cId="67459066" sldId="10229"/>
            <ac:spMk id="39" creationId="{19AFE05D-9736-471E-B5D2-207940914560}"/>
          </ac:spMkLst>
        </pc:spChg>
        <pc:spChg chg="add mod">
          <ac:chgData name="Beth Massi" userId="bd08b5aa-02b2-43fc-b15c-eeea7517ad71" providerId="ADAL" clId="{9EDD2288-FBFD-4DF8-90C6-B5CB1F93AA3E}" dt="2019-09-22T23:59:47.724" v="11164" actId="122"/>
          <ac:spMkLst>
            <pc:docMk/>
            <pc:sldMk cId="67459066" sldId="10229"/>
            <ac:spMk id="40" creationId="{FE90C2D8-02F8-4A05-AA11-02E28CFD1E2E}"/>
          </ac:spMkLst>
        </pc:spChg>
        <pc:spChg chg="add mod">
          <ac:chgData name="Beth Massi" userId="bd08b5aa-02b2-43fc-b15c-eeea7517ad71" providerId="ADAL" clId="{9EDD2288-FBFD-4DF8-90C6-B5CB1F93AA3E}" dt="2019-09-23T00:00:19.556" v="11231" actId="20577"/>
          <ac:spMkLst>
            <pc:docMk/>
            <pc:sldMk cId="67459066" sldId="10229"/>
            <ac:spMk id="41" creationId="{AC0360C4-A238-490F-B2D0-A9C6BEE09BF6}"/>
          </ac:spMkLst>
        </pc:spChg>
        <pc:spChg chg="add del mod">
          <ac:chgData name="Beth Massi" userId="bd08b5aa-02b2-43fc-b15c-eeea7517ad71" providerId="ADAL" clId="{9EDD2288-FBFD-4DF8-90C6-B5CB1F93AA3E}" dt="2019-09-22T23:58:37.864" v="11159" actId="1036"/>
          <ac:spMkLst>
            <pc:docMk/>
            <pc:sldMk cId="67459066" sldId="10229"/>
            <ac:spMk id="42" creationId="{00000000-0000-0000-0000-000000000000}"/>
          </ac:spMkLst>
        </pc:spChg>
        <pc:grpChg chg="add del mod">
          <ac:chgData name="Beth Massi" userId="bd08b5aa-02b2-43fc-b15c-eeea7517ad71" providerId="ADAL" clId="{9EDD2288-FBFD-4DF8-90C6-B5CB1F93AA3E}" dt="2019-09-22T23:58:37.864" v="11159" actId="1036"/>
          <ac:grpSpMkLst>
            <pc:docMk/>
            <pc:sldMk cId="67459066" sldId="10229"/>
            <ac:grpSpMk id="31"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2"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3"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4"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5"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6"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7" creationId="{00000000-0000-0000-0000-000000000000}"/>
          </ac:grpSpMkLst>
        </pc:grpChg>
        <pc:picChg chg="add del mod">
          <ac:chgData name="Beth Massi" userId="bd08b5aa-02b2-43fc-b15c-eeea7517ad71" providerId="ADAL" clId="{9EDD2288-FBFD-4DF8-90C6-B5CB1F93AA3E}" dt="2019-09-22T23:58:37.864" v="11159" actId="1036"/>
          <ac:picMkLst>
            <pc:docMk/>
            <pc:sldMk cId="67459066" sldId="10229"/>
            <ac:picMk id="2"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4"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5"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6"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7"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8"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9" creationId="{00000000-0000-0000-0000-000000000000}"/>
          </ac:picMkLst>
        </pc:picChg>
      </pc:sldChg>
      <pc:sldChg chg="modSp modNotesTx">
        <pc:chgData name="Beth Massi" userId="bd08b5aa-02b2-43fc-b15c-eeea7517ad71" providerId="ADAL" clId="{9EDD2288-FBFD-4DF8-90C6-B5CB1F93AA3E}" dt="2019-09-20T18:34:31.832" v="9935" actId="20577"/>
        <pc:sldMkLst>
          <pc:docMk/>
          <pc:sldMk cId="3146513310" sldId="10230"/>
        </pc:sldMkLst>
        <pc:graphicFrameChg chg="mod">
          <ac:chgData name="Beth Massi" userId="bd08b5aa-02b2-43fc-b15c-eeea7517ad71" providerId="ADAL" clId="{9EDD2288-FBFD-4DF8-90C6-B5CB1F93AA3E}" dt="2019-09-16T23:10:17.284" v="681" actId="20577"/>
          <ac:graphicFrameMkLst>
            <pc:docMk/>
            <pc:sldMk cId="3146513310" sldId="10230"/>
            <ac:graphicFrameMk id="5" creationId="{5524B5FA-396D-4D86-B4E0-D2BBB9E1073C}"/>
          </ac:graphicFrameMkLst>
        </pc:graphicFrameChg>
      </pc:sldChg>
      <pc:sldChg chg="modSp del mod modShow addCm delCm modCm">
        <pc:chgData name="Beth Massi" userId="bd08b5aa-02b2-43fc-b15c-eeea7517ad71" providerId="ADAL" clId="{9EDD2288-FBFD-4DF8-90C6-B5CB1F93AA3E}" dt="2019-09-23T18:38:42.276" v="11237" actId="47"/>
        <pc:sldMkLst>
          <pc:docMk/>
          <pc:sldMk cId="908440520" sldId="10231"/>
        </pc:sldMkLst>
        <pc:spChg chg="mod">
          <ac:chgData name="Beth Massi" userId="bd08b5aa-02b2-43fc-b15c-eeea7517ad71" providerId="ADAL" clId="{9EDD2288-FBFD-4DF8-90C6-B5CB1F93AA3E}" dt="2019-09-16T23:13:49.326" v="702" actId="20577"/>
          <ac:spMkLst>
            <pc:docMk/>
            <pc:sldMk cId="908440520" sldId="10231"/>
            <ac:spMk id="3" creationId="{ED96208D-867A-4A19-8EB0-439ACD68A65C}"/>
          </ac:spMkLst>
        </pc:spChg>
        <pc:spChg chg="mod">
          <ac:chgData name="Beth Massi" userId="bd08b5aa-02b2-43fc-b15c-eeea7517ad71" providerId="ADAL" clId="{9EDD2288-FBFD-4DF8-90C6-B5CB1F93AA3E}" dt="2019-09-17T20:05:05.061" v="1805" actId="20577"/>
          <ac:spMkLst>
            <pc:docMk/>
            <pc:sldMk cId="908440520" sldId="10231"/>
            <ac:spMk id="4" creationId="{340D0C54-3E62-4912-BFA8-2A91DC3F2B54}"/>
          </ac:spMkLst>
        </pc:spChg>
      </pc:sldChg>
      <pc:sldChg chg="addSp modSp del mod modShow addCm delCm modCm">
        <pc:chgData name="Beth Massi" userId="bd08b5aa-02b2-43fc-b15c-eeea7517ad71" providerId="ADAL" clId="{9EDD2288-FBFD-4DF8-90C6-B5CB1F93AA3E}" dt="2019-09-20T06:09:18.628" v="3631" actId="47"/>
        <pc:sldMkLst>
          <pc:docMk/>
          <pc:sldMk cId="1445195255" sldId="10232"/>
        </pc:sldMkLst>
        <pc:spChg chg="add mod">
          <ac:chgData name="Beth Massi" userId="bd08b5aa-02b2-43fc-b15c-eeea7517ad71" providerId="ADAL" clId="{9EDD2288-FBFD-4DF8-90C6-B5CB1F93AA3E}" dt="2019-09-17T20:32:14.021" v="1915" actId="20577"/>
          <ac:spMkLst>
            <pc:docMk/>
            <pc:sldMk cId="1445195255" sldId="10232"/>
            <ac:spMk id="2" creationId="{3E6F903F-7E21-4DF8-B77F-BAB50ECD1D3F}"/>
          </ac:spMkLst>
        </pc:spChg>
        <pc:spChg chg="add mod">
          <ac:chgData name="Beth Massi" userId="bd08b5aa-02b2-43fc-b15c-eeea7517ad71" providerId="ADAL" clId="{9EDD2288-FBFD-4DF8-90C6-B5CB1F93AA3E}" dt="2019-09-20T00:00:56.597" v="2573" actId="14100"/>
          <ac:spMkLst>
            <pc:docMk/>
            <pc:sldMk cId="1445195255" sldId="10232"/>
            <ac:spMk id="2" creationId="{BE2752EB-89AA-4E92-B253-AF0E58E099A3}"/>
          </ac:spMkLst>
        </pc:spChg>
        <pc:spChg chg="mod">
          <ac:chgData name="Beth Massi" userId="bd08b5aa-02b2-43fc-b15c-eeea7517ad71" providerId="ADAL" clId="{9EDD2288-FBFD-4DF8-90C6-B5CB1F93AA3E}" dt="2019-09-17T16:26:43.603" v="1463" actId="20577"/>
          <ac:spMkLst>
            <pc:docMk/>
            <pc:sldMk cId="1445195255" sldId="10232"/>
            <ac:spMk id="3" creationId="{99F46E80-8A3A-4BEC-9584-11F945CD729E}"/>
          </ac:spMkLst>
        </pc:spChg>
        <pc:spChg chg="add mod">
          <ac:chgData name="Beth Massi" userId="bd08b5aa-02b2-43fc-b15c-eeea7517ad71" providerId="ADAL" clId="{9EDD2288-FBFD-4DF8-90C6-B5CB1F93AA3E}" dt="2019-09-16T23:34:26.886" v="961" actId="1076"/>
          <ac:spMkLst>
            <pc:docMk/>
            <pc:sldMk cId="1445195255" sldId="10232"/>
            <ac:spMk id="4" creationId="{519B1CAE-F68C-4D7C-B3E4-30964BB23AEA}"/>
          </ac:spMkLst>
        </pc:spChg>
        <pc:spChg chg="mod">
          <ac:chgData name="Beth Massi" userId="bd08b5aa-02b2-43fc-b15c-eeea7517ad71" providerId="ADAL" clId="{9EDD2288-FBFD-4DF8-90C6-B5CB1F93AA3E}" dt="2019-09-20T00:56:50.826" v="2871" actId="20577"/>
          <ac:spMkLst>
            <pc:docMk/>
            <pc:sldMk cId="1445195255" sldId="10232"/>
            <ac:spMk id="4" creationId="{788FD6B4-12F4-498B-A94C-60B6E0E99276}"/>
          </ac:spMkLst>
        </pc:spChg>
        <pc:spChg chg="add mod">
          <ac:chgData name="Beth Massi" userId="bd08b5aa-02b2-43fc-b15c-eeea7517ad71" providerId="ADAL" clId="{9EDD2288-FBFD-4DF8-90C6-B5CB1F93AA3E}" dt="2019-09-20T00:55:23.845" v="2856" actId="20577"/>
          <ac:spMkLst>
            <pc:docMk/>
            <pc:sldMk cId="1445195255" sldId="10232"/>
            <ac:spMk id="6" creationId="{4ED17BCA-9426-4A45-85B0-4360BB69EB37}"/>
          </ac:spMkLst>
        </pc:spChg>
        <pc:graphicFrameChg chg="mod">
          <ac:chgData name="Beth Massi" userId="bd08b5aa-02b2-43fc-b15c-eeea7517ad71" providerId="ADAL" clId="{9EDD2288-FBFD-4DF8-90C6-B5CB1F93AA3E}" dt="2019-09-20T00:56:19.944" v="2860" actId="20577"/>
          <ac:graphicFrameMkLst>
            <pc:docMk/>
            <pc:sldMk cId="1445195255" sldId="10232"/>
            <ac:graphicFrameMk id="5" creationId="{5524B5FA-396D-4D86-B4E0-D2BBB9E1073C}"/>
          </ac:graphicFrameMkLst>
        </pc:graphicFrameChg>
      </pc:sldChg>
      <pc:sldChg chg="add modNotesTx">
        <pc:chgData name="Beth Massi" userId="bd08b5aa-02b2-43fc-b15c-eeea7517ad71" providerId="ADAL" clId="{9EDD2288-FBFD-4DF8-90C6-B5CB1F93AA3E}" dt="2019-09-20T18:31:41.739" v="9421" actId="20577"/>
        <pc:sldMkLst>
          <pc:docMk/>
          <pc:sldMk cId="1965495789" sldId="10233"/>
        </pc:sldMkLst>
      </pc:sldChg>
      <pc:sldChg chg="delSp modSp del">
        <pc:chgData name="Beth Massi" userId="bd08b5aa-02b2-43fc-b15c-eeea7517ad71" providerId="ADAL" clId="{9EDD2288-FBFD-4DF8-90C6-B5CB1F93AA3E}" dt="2019-09-19T21:31:54.121" v="2448" actId="2696"/>
        <pc:sldMkLst>
          <pc:docMk/>
          <pc:sldMk cId="2877716041" sldId="10233"/>
        </pc:sldMkLst>
        <pc:spChg chg="del mod">
          <ac:chgData name="Beth Massi" userId="bd08b5aa-02b2-43fc-b15c-eeea7517ad71" providerId="ADAL" clId="{9EDD2288-FBFD-4DF8-90C6-B5CB1F93AA3E}" dt="2019-09-18T16:28:34.844" v="2244" actId="478"/>
          <ac:spMkLst>
            <pc:docMk/>
            <pc:sldMk cId="2877716041" sldId="10233"/>
            <ac:spMk id="4" creationId="{239394C9-6B69-43D3-A073-687CACDA3670}"/>
          </ac:spMkLst>
        </pc:spChg>
        <pc:graphicFrameChg chg="mod">
          <ac:chgData name="Beth Massi" userId="bd08b5aa-02b2-43fc-b15c-eeea7517ad71" providerId="ADAL" clId="{9EDD2288-FBFD-4DF8-90C6-B5CB1F93AA3E}" dt="2019-09-18T16:35:46.831" v="2333"/>
          <ac:graphicFrameMkLst>
            <pc:docMk/>
            <pc:sldMk cId="2877716041" sldId="10233"/>
            <ac:graphicFrameMk id="7" creationId="{55AAD774-F3AB-4C06-BAD7-A436CF8EE7CD}"/>
          </ac:graphicFrameMkLst>
        </pc:graphicFrameChg>
      </pc:sldChg>
      <pc:sldChg chg="addSp delSp modSp">
        <pc:chgData name="Beth Massi" userId="bd08b5aa-02b2-43fc-b15c-eeea7517ad71" providerId="ADAL" clId="{9EDD2288-FBFD-4DF8-90C6-B5CB1F93AA3E}" dt="2019-09-22T23:38:15.254" v="10926" actId="21"/>
        <pc:sldMkLst>
          <pc:docMk/>
          <pc:sldMk cId="2334748203" sldId="10234"/>
        </pc:sldMkLst>
        <pc:spChg chg="mod">
          <ac:chgData name="Beth Massi" userId="bd08b5aa-02b2-43fc-b15c-eeea7517ad71" providerId="ADAL" clId="{9EDD2288-FBFD-4DF8-90C6-B5CB1F93AA3E}" dt="2019-09-17T16:53:30.659" v="1471" actId="20577"/>
          <ac:spMkLst>
            <pc:docMk/>
            <pc:sldMk cId="2334748203" sldId="10234"/>
            <ac:spMk id="3" creationId="{99F46E80-8A3A-4BEC-9584-11F945CD729E}"/>
          </ac:spMkLst>
        </pc:spChg>
        <pc:spChg chg="del">
          <ac:chgData name="Beth Massi" userId="bd08b5aa-02b2-43fc-b15c-eeea7517ad71" providerId="ADAL" clId="{9EDD2288-FBFD-4DF8-90C6-B5CB1F93AA3E}" dt="2019-09-12T17:29:51.136" v="114" actId="478"/>
          <ac:spMkLst>
            <pc:docMk/>
            <pc:sldMk cId="2334748203" sldId="10234"/>
            <ac:spMk id="4" creationId="{5BAA24E0-2344-4B69-8CDD-60DC602930E2}"/>
          </ac:spMkLst>
        </pc:spChg>
        <pc:spChg chg="mod">
          <ac:chgData name="Beth Massi" userId="bd08b5aa-02b2-43fc-b15c-eeea7517ad71" providerId="ADAL" clId="{9EDD2288-FBFD-4DF8-90C6-B5CB1F93AA3E}" dt="2019-09-22T23:37:56.222" v="10924" actId="1582"/>
          <ac:spMkLst>
            <pc:docMk/>
            <pc:sldMk cId="2334748203" sldId="10234"/>
            <ac:spMk id="9" creationId="{262146F2-9869-4EF4-BAA8-5114E25F47FF}"/>
          </ac:spMkLst>
        </pc:spChg>
        <pc:spChg chg="mod">
          <ac:chgData name="Beth Massi" userId="bd08b5aa-02b2-43fc-b15c-eeea7517ad71" providerId="ADAL" clId="{9EDD2288-FBFD-4DF8-90C6-B5CB1F93AA3E}" dt="2019-09-22T23:37:56.222" v="10924" actId="1582"/>
          <ac:spMkLst>
            <pc:docMk/>
            <pc:sldMk cId="2334748203" sldId="10234"/>
            <ac:spMk id="10" creationId="{7AAB999E-E209-4FC8-8211-E26260ECA8B1}"/>
          </ac:spMkLst>
        </pc:spChg>
        <pc:spChg chg="mod">
          <ac:chgData name="Beth Massi" userId="bd08b5aa-02b2-43fc-b15c-eeea7517ad71" providerId="ADAL" clId="{9EDD2288-FBFD-4DF8-90C6-B5CB1F93AA3E}" dt="2019-09-22T23:37:56.222" v="10924" actId="1582"/>
          <ac:spMkLst>
            <pc:docMk/>
            <pc:sldMk cId="2334748203" sldId="10234"/>
            <ac:spMk id="11" creationId="{0532270F-F78B-4DE1-A8D4-8A0518598B37}"/>
          </ac:spMkLst>
        </pc:spChg>
        <pc:spChg chg="mod">
          <ac:chgData name="Beth Massi" userId="bd08b5aa-02b2-43fc-b15c-eeea7517ad71" providerId="ADAL" clId="{9EDD2288-FBFD-4DF8-90C6-B5CB1F93AA3E}" dt="2019-09-22T23:37:56.222" v="10924" actId="1582"/>
          <ac:spMkLst>
            <pc:docMk/>
            <pc:sldMk cId="2334748203" sldId="10234"/>
            <ac:spMk id="12" creationId="{E4972152-684C-4FB4-87CC-25D4F0E6B9BC}"/>
          </ac:spMkLst>
        </pc:spChg>
        <pc:spChg chg="mod">
          <ac:chgData name="Beth Massi" userId="bd08b5aa-02b2-43fc-b15c-eeea7517ad71" providerId="ADAL" clId="{9EDD2288-FBFD-4DF8-90C6-B5CB1F93AA3E}" dt="2019-09-22T23:37:56.222" v="10924" actId="1582"/>
          <ac:spMkLst>
            <pc:docMk/>
            <pc:sldMk cId="2334748203" sldId="10234"/>
            <ac:spMk id="13" creationId="{C951D4E1-8F94-43CD-821E-A6E7A92E3CF2}"/>
          </ac:spMkLst>
        </pc:spChg>
        <pc:spChg chg="mod">
          <ac:chgData name="Beth Massi" userId="bd08b5aa-02b2-43fc-b15c-eeea7517ad71" providerId="ADAL" clId="{9EDD2288-FBFD-4DF8-90C6-B5CB1F93AA3E}" dt="2019-09-22T23:37:56.222" v="10924" actId="1582"/>
          <ac:spMkLst>
            <pc:docMk/>
            <pc:sldMk cId="2334748203" sldId="10234"/>
            <ac:spMk id="14" creationId="{CA51FE21-C449-43C6-89C0-B37CD542C62F}"/>
          </ac:spMkLst>
        </pc:spChg>
        <pc:spChg chg="mod">
          <ac:chgData name="Beth Massi" userId="bd08b5aa-02b2-43fc-b15c-eeea7517ad71" providerId="ADAL" clId="{9EDD2288-FBFD-4DF8-90C6-B5CB1F93AA3E}" dt="2019-09-22T23:37:56.222" v="10924" actId="1582"/>
          <ac:spMkLst>
            <pc:docMk/>
            <pc:sldMk cId="2334748203" sldId="10234"/>
            <ac:spMk id="15" creationId="{F02D68A0-2EDC-41AE-8DA5-FC2C1E22FCB6}"/>
          </ac:spMkLst>
        </pc:spChg>
        <pc:grpChg chg="add del mod">
          <ac:chgData name="Beth Massi" userId="bd08b5aa-02b2-43fc-b15c-eeea7517ad71" providerId="ADAL" clId="{9EDD2288-FBFD-4DF8-90C6-B5CB1F93AA3E}" dt="2019-09-22T23:38:15.254" v="10926" actId="21"/>
          <ac:grpSpMkLst>
            <pc:docMk/>
            <pc:sldMk cId="2334748203" sldId="10234"/>
            <ac:grpSpMk id="2" creationId="{455A21E8-1F8A-417B-B643-3D3F0FF5E171}"/>
          </ac:grpSpMkLst>
        </pc:grpChg>
        <pc:grpChg chg="add del mod">
          <ac:chgData name="Beth Massi" userId="bd08b5aa-02b2-43fc-b15c-eeea7517ad71" providerId="ADAL" clId="{9EDD2288-FBFD-4DF8-90C6-B5CB1F93AA3E}" dt="2019-09-22T23:37:36.925" v="10922" actId="165"/>
          <ac:grpSpMkLst>
            <pc:docMk/>
            <pc:sldMk cId="2334748203" sldId="10234"/>
            <ac:grpSpMk id="4" creationId="{1F32A164-084D-4A1F-9F61-A4A30590F52E}"/>
          </ac:grpSpMkLst>
        </pc:grpChg>
        <pc:grpChg chg="mod topLvl">
          <ac:chgData name="Beth Massi" userId="bd08b5aa-02b2-43fc-b15c-eeea7517ad71" providerId="ADAL" clId="{9EDD2288-FBFD-4DF8-90C6-B5CB1F93AA3E}" dt="2019-09-22T23:38:13.006" v="10925" actId="164"/>
          <ac:grpSpMkLst>
            <pc:docMk/>
            <pc:sldMk cId="2334748203" sldId="10234"/>
            <ac:grpSpMk id="6" creationId="{779AF6D8-2E76-4541-94CB-03ABFA7259DF}"/>
          </ac:grpSpMkLst>
        </pc:grpChg>
        <pc:grpChg chg="mod topLvl">
          <ac:chgData name="Beth Massi" userId="bd08b5aa-02b2-43fc-b15c-eeea7517ad71" providerId="ADAL" clId="{9EDD2288-FBFD-4DF8-90C6-B5CB1F93AA3E}" dt="2019-09-22T23:38:13.006" v="10925" actId="164"/>
          <ac:grpSpMkLst>
            <pc:docMk/>
            <pc:sldMk cId="2334748203" sldId="10234"/>
            <ac:grpSpMk id="7" creationId="{7BAF32DB-9C75-432E-9E67-2D48B26ABB01}"/>
          </ac:grpSpMkLst>
        </pc:grpChg>
        <pc:grpChg chg="mod topLvl">
          <ac:chgData name="Beth Massi" userId="bd08b5aa-02b2-43fc-b15c-eeea7517ad71" providerId="ADAL" clId="{9EDD2288-FBFD-4DF8-90C6-B5CB1F93AA3E}" dt="2019-09-22T23:38:13.006" v="10925" actId="164"/>
          <ac:grpSpMkLst>
            <pc:docMk/>
            <pc:sldMk cId="2334748203" sldId="10234"/>
            <ac:grpSpMk id="8" creationId="{64A90F6C-1F39-4D2E-8FE5-28D516FA4734}"/>
          </ac:grpSpMkLst>
        </pc:grpChg>
        <pc:graphicFrameChg chg="mod">
          <ac:chgData name="Beth Massi" userId="bd08b5aa-02b2-43fc-b15c-eeea7517ad71" providerId="ADAL" clId="{9EDD2288-FBFD-4DF8-90C6-B5CB1F93AA3E}" dt="2019-09-22T23:37:02.502" v="10918"/>
          <ac:graphicFrameMkLst>
            <pc:docMk/>
            <pc:sldMk cId="2334748203" sldId="10234"/>
            <ac:graphicFrameMk id="5" creationId="{5524B5FA-396D-4D86-B4E0-D2BBB9E1073C}"/>
          </ac:graphicFrameMkLst>
        </pc:graphicFrameChg>
      </pc:sldChg>
      <pc:sldChg chg="delSp modSp add ord modAnim modNotesTx">
        <pc:chgData name="Beth Massi" userId="bd08b5aa-02b2-43fc-b15c-eeea7517ad71" providerId="ADAL" clId="{9EDD2288-FBFD-4DF8-90C6-B5CB1F93AA3E}" dt="2019-09-22T23:36:37.006" v="10915" actId="165"/>
        <pc:sldMkLst>
          <pc:docMk/>
          <pc:sldMk cId="3321570824" sldId="10530"/>
        </pc:sldMkLst>
        <pc:spChg chg="mod">
          <ac:chgData name="Beth Massi" userId="bd08b5aa-02b2-43fc-b15c-eeea7517ad71" providerId="ADAL" clId="{9EDD2288-FBFD-4DF8-90C6-B5CB1F93AA3E}" dt="2019-09-12T17:18:41.498" v="3" actId="207"/>
          <ac:spMkLst>
            <pc:docMk/>
            <pc:sldMk cId="3321570824" sldId="10530"/>
            <ac:spMk id="3" creationId="{7C2AF330-7A18-405C-BC6D-401E3F891D46}"/>
          </ac:spMkLst>
        </pc:spChg>
        <pc:spChg chg="mod">
          <ac:chgData name="Beth Massi" userId="bd08b5aa-02b2-43fc-b15c-eeea7517ad71" providerId="ADAL" clId="{9EDD2288-FBFD-4DF8-90C6-B5CB1F93AA3E}" dt="2019-09-12T17:20:03.274" v="9" actId="207"/>
          <ac:spMkLst>
            <pc:docMk/>
            <pc:sldMk cId="3321570824" sldId="10530"/>
            <ac:spMk id="6" creationId="{2BC3DFF8-124C-4806-AB0F-F4370E0EFF97}"/>
          </ac:spMkLst>
        </pc:spChg>
        <pc:spChg chg="mod">
          <ac:chgData name="Beth Massi" userId="bd08b5aa-02b2-43fc-b15c-eeea7517ad71" providerId="ADAL" clId="{9EDD2288-FBFD-4DF8-90C6-B5CB1F93AA3E}" dt="2019-09-12T17:20:06.087" v="10" actId="207"/>
          <ac:spMkLst>
            <pc:docMk/>
            <pc:sldMk cId="3321570824" sldId="10530"/>
            <ac:spMk id="7" creationId="{4DC7540B-2CF3-4017-B8F9-26ABFF0B529E}"/>
          </ac:spMkLst>
        </pc:spChg>
        <pc:spChg chg="mod">
          <ac:chgData name="Beth Massi" userId="bd08b5aa-02b2-43fc-b15c-eeea7517ad71" providerId="ADAL" clId="{9EDD2288-FBFD-4DF8-90C6-B5CB1F93AA3E}" dt="2019-09-12T17:20:08.422" v="11" actId="207"/>
          <ac:spMkLst>
            <pc:docMk/>
            <pc:sldMk cId="3321570824" sldId="10530"/>
            <ac:spMk id="8" creationId="{DC17FBA9-2E33-4A98-8C9A-E310FCE1D66D}"/>
          </ac:spMkLst>
        </pc:spChg>
        <pc:spChg chg="mod">
          <ac:chgData name="Beth Massi" userId="bd08b5aa-02b2-43fc-b15c-eeea7517ad71" providerId="ADAL" clId="{9EDD2288-FBFD-4DF8-90C6-B5CB1F93AA3E}" dt="2019-09-12T17:18:53.138" v="6" actId="207"/>
          <ac:spMkLst>
            <pc:docMk/>
            <pc:sldMk cId="3321570824" sldId="10530"/>
            <ac:spMk id="12" creationId="{E92AC923-3F09-4B8F-A47E-2E4D8D1F9E3B}"/>
          </ac:spMkLst>
        </pc:spChg>
        <pc:spChg chg="mod topLvl">
          <ac:chgData name="Beth Massi" userId="bd08b5aa-02b2-43fc-b15c-eeea7517ad71" providerId="ADAL" clId="{9EDD2288-FBFD-4DF8-90C6-B5CB1F93AA3E}" dt="2019-09-22T23:36:37.006" v="10915" actId="165"/>
          <ac:spMkLst>
            <pc:docMk/>
            <pc:sldMk cId="3321570824" sldId="10530"/>
            <ac:spMk id="15" creationId="{76E2E801-C53A-4BD8-849F-CB2895EB0EB3}"/>
          </ac:spMkLst>
        </pc:spChg>
        <pc:spChg chg="mod">
          <ac:chgData name="Beth Massi" userId="bd08b5aa-02b2-43fc-b15c-eeea7517ad71" providerId="ADAL" clId="{9EDD2288-FBFD-4DF8-90C6-B5CB1F93AA3E}" dt="2019-09-12T17:18:46.024" v="4" actId="207"/>
          <ac:spMkLst>
            <pc:docMk/>
            <pc:sldMk cId="3321570824" sldId="10530"/>
            <ac:spMk id="18" creationId="{DA9AFC7E-14A3-459A-AF43-61E328EE08BA}"/>
          </ac:spMkLst>
        </pc:spChg>
        <pc:spChg chg="mod">
          <ac:chgData name="Beth Massi" userId="bd08b5aa-02b2-43fc-b15c-eeea7517ad71" providerId="ADAL" clId="{9EDD2288-FBFD-4DF8-90C6-B5CB1F93AA3E}" dt="2019-09-12T17:18:49.375" v="5" actId="207"/>
          <ac:spMkLst>
            <pc:docMk/>
            <pc:sldMk cId="3321570824" sldId="10530"/>
            <ac:spMk id="21" creationId="{32AA5DD9-991F-4355-BD2E-B434EF066F66}"/>
          </ac:spMkLst>
        </pc:spChg>
        <pc:spChg chg="mod">
          <ac:chgData name="Beth Massi" userId="bd08b5aa-02b2-43fc-b15c-eeea7517ad71" providerId="ADAL" clId="{9EDD2288-FBFD-4DF8-90C6-B5CB1F93AA3E}" dt="2019-09-12T17:19:28.266" v="8" actId="208"/>
          <ac:spMkLst>
            <pc:docMk/>
            <pc:sldMk cId="3321570824" sldId="10530"/>
            <ac:spMk id="76" creationId="{4DFB05C1-D4A4-4BEE-96DE-92C9A60FF101}"/>
          </ac:spMkLst>
        </pc:spChg>
        <pc:spChg chg="mod">
          <ac:chgData name="Beth Massi" userId="bd08b5aa-02b2-43fc-b15c-eeea7517ad71" providerId="ADAL" clId="{9EDD2288-FBFD-4DF8-90C6-B5CB1F93AA3E}" dt="2019-09-12T17:25:24.215" v="86" actId="255"/>
          <ac:spMkLst>
            <pc:docMk/>
            <pc:sldMk cId="3321570824" sldId="10530"/>
            <ac:spMk id="77" creationId="{C992CC6B-EA2E-4191-BAED-FFB5EA0270C0}"/>
          </ac:spMkLst>
        </pc:spChg>
        <pc:grpChg chg="del">
          <ac:chgData name="Beth Massi" userId="bd08b5aa-02b2-43fc-b15c-eeea7517ad71" providerId="ADAL" clId="{9EDD2288-FBFD-4DF8-90C6-B5CB1F93AA3E}" dt="2019-09-22T23:36:37.006" v="10915" actId="165"/>
          <ac:grpSpMkLst>
            <pc:docMk/>
            <pc:sldMk cId="3321570824" sldId="10530"/>
            <ac:grpSpMk id="13" creationId="{34C78B6A-8995-4E4D-A0A6-446A6E7364CC}"/>
          </ac:grpSpMkLst>
        </pc:grpChg>
        <pc:grpChg chg="mod topLvl">
          <ac:chgData name="Beth Massi" userId="bd08b5aa-02b2-43fc-b15c-eeea7517ad71" providerId="ADAL" clId="{9EDD2288-FBFD-4DF8-90C6-B5CB1F93AA3E}" dt="2019-09-22T23:36:37.006" v="10915" actId="165"/>
          <ac:grpSpMkLst>
            <pc:docMk/>
            <pc:sldMk cId="3321570824" sldId="10530"/>
            <ac:grpSpMk id="63" creationId="{F4D777A9-E67A-45AD-B68F-17579D8514D7}"/>
          </ac:grpSpMkLst>
        </pc:grpChg>
      </pc:sldChg>
      <pc:sldChg chg="del">
        <pc:chgData name="Beth Massi" userId="bd08b5aa-02b2-43fc-b15c-eeea7517ad71" providerId="ADAL" clId="{9EDD2288-FBFD-4DF8-90C6-B5CB1F93AA3E}" dt="2019-09-19T16:18:48.135" v="2390" actId="47"/>
        <pc:sldMkLst>
          <pc:docMk/>
          <pc:sldMk cId="458591588" sldId="10531"/>
        </pc:sldMkLst>
      </pc:sldChg>
      <pc:sldChg chg="del">
        <pc:chgData name="Beth Massi" userId="bd08b5aa-02b2-43fc-b15c-eeea7517ad71" providerId="ADAL" clId="{9EDD2288-FBFD-4DF8-90C6-B5CB1F93AA3E}" dt="2019-09-20T05:48:04.129" v="3277" actId="47"/>
        <pc:sldMkLst>
          <pc:docMk/>
          <pc:sldMk cId="2877716041" sldId="10531"/>
        </pc:sldMkLst>
      </pc:sldChg>
      <pc:sldChg chg="addSp delSp modSp">
        <pc:chgData name="Beth Massi" userId="bd08b5aa-02b2-43fc-b15c-eeea7517ad71" providerId="ADAL" clId="{9EDD2288-FBFD-4DF8-90C6-B5CB1F93AA3E}" dt="2019-09-20T06:07:56.027" v="3628"/>
        <pc:sldMkLst>
          <pc:docMk/>
          <pc:sldMk cId="2598509346" sldId="10532"/>
        </pc:sldMkLst>
        <pc:spChg chg="add del mod">
          <ac:chgData name="Beth Massi" userId="bd08b5aa-02b2-43fc-b15c-eeea7517ad71" providerId="ADAL" clId="{9EDD2288-FBFD-4DF8-90C6-B5CB1F93AA3E}" dt="2019-09-20T06:02:44.668" v="3552" actId="478"/>
          <ac:spMkLst>
            <pc:docMk/>
            <pc:sldMk cId="2598509346" sldId="10532"/>
            <ac:spMk id="2" creationId="{A1B9821B-5BE8-41B3-BA3A-F3603C1FB18D}"/>
          </ac:spMkLst>
        </pc:spChg>
        <pc:spChg chg="mod">
          <ac:chgData name="Beth Massi" userId="bd08b5aa-02b2-43fc-b15c-eeea7517ad71" providerId="ADAL" clId="{9EDD2288-FBFD-4DF8-90C6-B5CB1F93AA3E}" dt="2019-09-20T06:05:40.991" v="3598" actId="1076"/>
          <ac:spMkLst>
            <pc:docMk/>
            <pc:sldMk cId="2598509346" sldId="10532"/>
            <ac:spMk id="3" creationId="{99F46E80-8A3A-4BEC-9584-11F945CD729E}"/>
          </ac:spMkLst>
        </pc:spChg>
        <pc:spChg chg="add del mod">
          <ac:chgData name="Beth Massi" userId="bd08b5aa-02b2-43fc-b15c-eeea7517ad71" providerId="ADAL" clId="{9EDD2288-FBFD-4DF8-90C6-B5CB1F93AA3E}" dt="2019-09-20T06:05:50.419" v="3599" actId="164"/>
          <ac:spMkLst>
            <pc:docMk/>
            <pc:sldMk cId="2598509346" sldId="10532"/>
            <ac:spMk id="5" creationId="{2CD68389-178D-42DD-B775-8283BEC37CC7}"/>
          </ac:spMkLst>
        </pc:spChg>
        <pc:spChg chg="add del mod">
          <ac:chgData name="Beth Massi" userId="bd08b5aa-02b2-43fc-b15c-eeea7517ad71" providerId="ADAL" clId="{9EDD2288-FBFD-4DF8-90C6-B5CB1F93AA3E}" dt="2019-09-20T06:02:42.768" v="3551" actId="478"/>
          <ac:spMkLst>
            <pc:docMk/>
            <pc:sldMk cId="2598509346" sldId="10532"/>
            <ac:spMk id="6" creationId="{02D69753-ECB3-4342-AA8B-B2D3D2DF800A}"/>
          </ac:spMkLst>
        </pc:spChg>
        <pc:spChg chg="add del mod">
          <ac:chgData name="Beth Massi" userId="bd08b5aa-02b2-43fc-b15c-eeea7517ad71" providerId="ADAL" clId="{9EDD2288-FBFD-4DF8-90C6-B5CB1F93AA3E}" dt="2019-09-20T06:02:31.541" v="3547" actId="478"/>
          <ac:spMkLst>
            <pc:docMk/>
            <pc:sldMk cId="2598509346" sldId="10532"/>
            <ac:spMk id="7" creationId="{2571D32F-85E4-4ECB-9F9E-B0CD87627568}"/>
          </ac:spMkLst>
        </pc:spChg>
        <pc:spChg chg="add del mod">
          <ac:chgData name="Beth Massi" userId="bd08b5aa-02b2-43fc-b15c-eeea7517ad71" providerId="ADAL" clId="{9EDD2288-FBFD-4DF8-90C6-B5CB1F93AA3E}" dt="2019-09-20T06:02:39.711" v="3550" actId="478"/>
          <ac:spMkLst>
            <pc:docMk/>
            <pc:sldMk cId="2598509346" sldId="10532"/>
            <ac:spMk id="8" creationId="{328F3FF9-8E84-4FEB-99C0-4AA4688E7777}"/>
          </ac:spMkLst>
        </pc:spChg>
        <pc:spChg chg="add del mod">
          <ac:chgData name="Beth Massi" userId="bd08b5aa-02b2-43fc-b15c-eeea7517ad71" providerId="ADAL" clId="{9EDD2288-FBFD-4DF8-90C6-B5CB1F93AA3E}" dt="2019-09-20T06:07:04.818" v="3604" actId="478"/>
          <ac:spMkLst>
            <pc:docMk/>
            <pc:sldMk cId="2598509346" sldId="10532"/>
            <ac:spMk id="9" creationId="{9807DC21-A775-4349-A103-4BF6A316383D}"/>
          </ac:spMkLst>
        </pc:spChg>
        <pc:spChg chg="add mod">
          <ac:chgData name="Beth Massi" userId="bd08b5aa-02b2-43fc-b15c-eeea7517ad71" providerId="ADAL" clId="{9EDD2288-FBFD-4DF8-90C6-B5CB1F93AA3E}" dt="2019-09-20T06:05:50.419" v="3599" actId="164"/>
          <ac:spMkLst>
            <pc:docMk/>
            <pc:sldMk cId="2598509346" sldId="10532"/>
            <ac:spMk id="11" creationId="{F6341CA3-ECCC-45FF-81C4-455E20A9ACB6}"/>
          </ac:spMkLst>
        </pc:spChg>
        <pc:spChg chg="add mod">
          <ac:chgData name="Beth Massi" userId="bd08b5aa-02b2-43fc-b15c-eeea7517ad71" providerId="ADAL" clId="{9EDD2288-FBFD-4DF8-90C6-B5CB1F93AA3E}" dt="2019-09-20T06:05:50.419" v="3599" actId="164"/>
          <ac:spMkLst>
            <pc:docMk/>
            <pc:sldMk cId="2598509346" sldId="10532"/>
            <ac:spMk id="12" creationId="{1C543034-21E9-4B0F-8809-32F32BD6FB5F}"/>
          </ac:spMkLst>
        </pc:spChg>
        <pc:spChg chg="add mod">
          <ac:chgData name="Beth Massi" userId="bd08b5aa-02b2-43fc-b15c-eeea7517ad71" providerId="ADAL" clId="{9EDD2288-FBFD-4DF8-90C6-B5CB1F93AA3E}" dt="2019-09-20T06:05:50.419" v="3599" actId="164"/>
          <ac:spMkLst>
            <pc:docMk/>
            <pc:sldMk cId="2598509346" sldId="10532"/>
            <ac:spMk id="13" creationId="{39270A21-FEDE-4563-A27C-643B86BB0636}"/>
          </ac:spMkLst>
        </pc:spChg>
        <pc:spChg chg="add del mod">
          <ac:chgData name="Beth Massi" userId="bd08b5aa-02b2-43fc-b15c-eeea7517ad71" providerId="ADAL" clId="{9EDD2288-FBFD-4DF8-90C6-B5CB1F93AA3E}" dt="2019-09-20T06:05:01.469" v="3592" actId="478"/>
          <ac:spMkLst>
            <pc:docMk/>
            <pc:sldMk cId="2598509346" sldId="10532"/>
            <ac:spMk id="14" creationId="{1D571E80-39A4-4273-A4C8-158A0369781D}"/>
          </ac:spMkLst>
        </pc:spChg>
        <pc:grpChg chg="add del mod">
          <ac:chgData name="Beth Massi" userId="bd08b5aa-02b2-43fc-b15c-eeea7517ad71" providerId="ADAL" clId="{9EDD2288-FBFD-4DF8-90C6-B5CB1F93AA3E}" dt="2019-09-20T06:07:09.601" v="3605" actId="478"/>
          <ac:grpSpMkLst>
            <pc:docMk/>
            <pc:sldMk cId="2598509346" sldId="10532"/>
            <ac:grpSpMk id="10" creationId="{CE302B95-D425-4DCB-AA64-6105AC981B79}"/>
          </ac:grpSpMkLst>
        </pc:grpChg>
        <pc:graphicFrameChg chg="mod">
          <ac:chgData name="Beth Massi" userId="bd08b5aa-02b2-43fc-b15c-eeea7517ad71" providerId="ADAL" clId="{9EDD2288-FBFD-4DF8-90C6-B5CB1F93AA3E}" dt="2019-09-20T06:07:56.027" v="3628"/>
          <ac:graphicFrameMkLst>
            <pc:docMk/>
            <pc:sldMk cId="2598509346" sldId="10532"/>
            <ac:graphicFrameMk id="761" creationId="{6BAF7240-78AB-411B-80B9-AE7353288607}"/>
          </ac:graphicFrameMkLst>
        </pc:graphicFrameChg>
      </pc:sldChg>
      <pc:sldChg chg="del">
        <pc:chgData name="Beth Massi" userId="bd08b5aa-02b2-43fc-b15c-eeea7517ad71" providerId="ADAL" clId="{9EDD2288-FBFD-4DF8-90C6-B5CB1F93AA3E}" dt="2019-09-20T06:09:23.281" v="3632" actId="47"/>
        <pc:sldMkLst>
          <pc:docMk/>
          <pc:sldMk cId="1101559161" sldId="10533"/>
        </pc:sldMkLst>
      </pc:sldChg>
      <pc:sldChg chg="modSp add modAnim addCm delCm modCm modNotesTx">
        <pc:chgData name="Beth Massi" userId="bd08b5aa-02b2-43fc-b15c-eeea7517ad71" providerId="ADAL" clId="{9EDD2288-FBFD-4DF8-90C6-B5CB1F93AA3E}" dt="2019-09-20T18:08:54.860" v="8412" actId="20577"/>
        <pc:sldMkLst>
          <pc:docMk/>
          <pc:sldMk cId="632066104" sldId="10534"/>
        </pc:sldMkLst>
        <pc:spChg chg="mod">
          <ac:chgData name="Beth Massi" userId="bd08b5aa-02b2-43fc-b15c-eeea7517ad71" providerId="ADAL" clId="{9EDD2288-FBFD-4DF8-90C6-B5CB1F93AA3E}" dt="2019-09-20T16:54:56.780" v="3763" actId="2711"/>
          <ac:spMkLst>
            <pc:docMk/>
            <pc:sldMk cId="632066104" sldId="10534"/>
            <ac:spMk id="2" creationId="{DB42DEF8-773D-4E3F-B482-1107DBEB9AF4}"/>
          </ac:spMkLst>
        </pc:spChg>
        <pc:spChg chg="mod">
          <ac:chgData name="Beth Massi" userId="bd08b5aa-02b2-43fc-b15c-eeea7517ad71" providerId="ADAL" clId="{9EDD2288-FBFD-4DF8-90C6-B5CB1F93AA3E}" dt="2019-09-20T00:51:03.144" v="2781" actId="20577"/>
          <ac:spMkLst>
            <pc:docMk/>
            <pc:sldMk cId="632066104" sldId="10534"/>
            <ac:spMk id="3" creationId="{ED96208D-867A-4A19-8EB0-439ACD68A65C}"/>
          </ac:spMkLst>
        </pc:spChg>
      </pc:sldChg>
      <pc:sldChg chg="modSp add">
        <pc:chgData name="Beth Massi" userId="bd08b5aa-02b2-43fc-b15c-eeea7517ad71" providerId="ADAL" clId="{9EDD2288-FBFD-4DF8-90C6-B5CB1F93AA3E}" dt="2019-09-20T00:59:05.282" v="2926" actId="20577"/>
        <pc:sldMkLst>
          <pc:docMk/>
          <pc:sldMk cId="3440578996" sldId="10535"/>
        </pc:sldMkLst>
        <pc:spChg chg="mod">
          <ac:chgData name="Beth Massi" userId="bd08b5aa-02b2-43fc-b15c-eeea7517ad71" providerId="ADAL" clId="{9EDD2288-FBFD-4DF8-90C6-B5CB1F93AA3E}" dt="2019-09-20T00:59:05.282" v="2926" actId="20577"/>
          <ac:spMkLst>
            <pc:docMk/>
            <pc:sldMk cId="3440578996" sldId="10535"/>
            <ac:spMk id="2" creationId="{89E36756-4ECC-4563-9847-79578B809B5C}"/>
          </ac:spMkLst>
        </pc:spChg>
        <pc:spChg chg="mod">
          <ac:chgData name="Beth Massi" userId="bd08b5aa-02b2-43fc-b15c-eeea7517ad71" providerId="ADAL" clId="{9EDD2288-FBFD-4DF8-90C6-B5CB1F93AA3E}" dt="2019-09-20T00:58:40.504" v="2894" actId="20577"/>
          <ac:spMkLst>
            <pc:docMk/>
            <pc:sldMk cId="3440578996" sldId="10535"/>
            <ac:spMk id="3" creationId="{A9F08F63-40BD-456E-A5BB-E630C5075355}"/>
          </ac:spMkLst>
        </pc:spChg>
      </pc:sldChg>
      <pc:sldChg chg="addSp delSp modSp add addAnim delAnim modAnim addCm delCm modCm modNotesTx">
        <pc:chgData name="Beth Massi" userId="bd08b5aa-02b2-43fc-b15c-eeea7517ad71" providerId="ADAL" clId="{9EDD2288-FBFD-4DF8-90C6-B5CB1F93AA3E}" dt="2019-09-20T18:45:20.391" v="10898" actId="20577"/>
        <pc:sldMkLst>
          <pc:docMk/>
          <pc:sldMk cId="2890334234" sldId="10536"/>
        </pc:sldMkLst>
        <pc:spChg chg="mod">
          <ac:chgData name="Beth Massi" userId="bd08b5aa-02b2-43fc-b15c-eeea7517ad71" providerId="ADAL" clId="{9EDD2288-FBFD-4DF8-90C6-B5CB1F93AA3E}" dt="2019-09-20T01:04:49.562" v="2987" actId="20577"/>
          <ac:spMkLst>
            <pc:docMk/>
            <pc:sldMk cId="2890334234" sldId="10536"/>
            <ac:spMk id="2" creationId="{DB42DEF8-773D-4E3F-B482-1107DBEB9AF4}"/>
          </ac:spMkLst>
        </pc:spChg>
        <pc:spChg chg="add del mod">
          <ac:chgData name="Beth Massi" userId="bd08b5aa-02b2-43fc-b15c-eeea7517ad71" providerId="ADAL" clId="{9EDD2288-FBFD-4DF8-90C6-B5CB1F93AA3E}" dt="2019-09-20T01:10:56.101" v="3246" actId="20577"/>
          <ac:spMkLst>
            <pc:docMk/>
            <pc:sldMk cId="2890334234" sldId="10536"/>
            <ac:spMk id="3" creationId="{ED96208D-867A-4A19-8EB0-439ACD68A65C}"/>
          </ac:spMkLst>
        </pc:spChg>
        <pc:spChg chg="mod">
          <ac:chgData name="Beth Massi" userId="bd08b5aa-02b2-43fc-b15c-eeea7517ad71" providerId="ADAL" clId="{9EDD2288-FBFD-4DF8-90C6-B5CB1F93AA3E}" dt="2019-09-20T01:13:01.011" v="3271" actId="255"/>
          <ac:spMkLst>
            <pc:docMk/>
            <pc:sldMk cId="2890334234" sldId="10536"/>
            <ac:spMk id="4" creationId="{340D0C54-3E62-4912-BFA8-2A91DC3F2B54}"/>
          </ac:spMkLst>
        </pc:spChg>
        <pc:spChg chg="mod">
          <ac:chgData name="Beth Massi" userId="bd08b5aa-02b2-43fc-b15c-eeea7517ad71" providerId="ADAL" clId="{9EDD2288-FBFD-4DF8-90C6-B5CB1F93AA3E}" dt="2019-09-20T01:12:37.776" v="3270" actId="14100"/>
          <ac:spMkLst>
            <pc:docMk/>
            <pc:sldMk cId="2890334234" sldId="10536"/>
            <ac:spMk id="5" creationId="{1CA387C0-F0C9-4675-9CD4-A398BCA3A308}"/>
          </ac:spMkLst>
        </pc:spChg>
        <pc:spChg chg="add mod">
          <ac:chgData name="Beth Massi" userId="bd08b5aa-02b2-43fc-b15c-eeea7517ad71" providerId="ADAL" clId="{9EDD2288-FBFD-4DF8-90C6-B5CB1F93AA3E}" dt="2019-09-20T01:13:15.933" v="3274" actId="1037"/>
          <ac:spMkLst>
            <pc:docMk/>
            <pc:sldMk cId="2890334234" sldId="10536"/>
            <ac:spMk id="6" creationId="{3F74F8A2-35C8-4A86-93B0-E36D3995AF77}"/>
          </ac:spMkLst>
        </pc:spChg>
      </pc:sldChg>
      <pc:sldChg chg="addSp delSp modSp add mod addAnim delAnim modShow">
        <pc:chgData name="Beth Massi" userId="bd08b5aa-02b2-43fc-b15c-eeea7517ad71" providerId="ADAL" clId="{9EDD2288-FBFD-4DF8-90C6-B5CB1F93AA3E}" dt="2019-09-22T23:55:02.837" v="11085" actId="729"/>
        <pc:sldMkLst>
          <pc:docMk/>
          <pc:sldMk cId="2950324018" sldId="10537"/>
        </pc:sldMkLst>
        <pc:spChg chg="del">
          <ac:chgData name="Beth Massi" userId="bd08b5aa-02b2-43fc-b15c-eeea7517ad71" providerId="ADAL" clId="{9EDD2288-FBFD-4DF8-90C6-B5CB1F93AA3E}" dt="2019-09-20T06:13:40.476" v="3643" actId="478"/>
          <ac:spMkLst>
            <pc:docMk/>
            <pc:sldMk cId="2950324018" sldId="10537"/>
            <ac:spMk id="38" creationId="{F1B724A0-1C4C-4B14-BFB4-B1F8FF692CA6}"/>
          </ac:spMkLst>
        </pc:spChg>
        <pc:spChg chg="del">
          <ac:chgData name="Beth Massi" userId="bd08b5aa-02b2-43fc-b15c-eeea7517ad71" providerId="ADAL" clId="{9EDD2288-FBFD-4DF8-90C6-B5CB1F93AA3E}" dt="2019-09-20T06:13:45.875" v="3644" actId="478"/>
          <ac:spMkLst>
            <pc:docMk/>
            <pc:sldMk cId="2950324018" sldId="10537"/>
            <ac:spMk id="39" creationId="{A0318BE7-9FBC-4299-86E5-3ECF68990869}"/>
          </ac:spMkLst>
        </pc:spChg>
        <pc:spChg chg="add del mod">
          <ac:chgData name="Beth Massi" userId="bd08b5aa-02b2-43fc-b15c-eeea7517ad71" providerId="ADAL" clId="{9EDD2288-FBFD-4DF8-90C6-B5CB1F93AA3E}" dt="2019-09-20T06:16:04.272" v="3729" actId="1036"/>
          <ac:spMkLst>
            <pc:docMk/>
            <pc:sldMk cId="2950324018" sldId="10537"/>
            <ac:spMk id="46" creationId="{8235AE60-7A0B-4C47-80FD-B66640636BB9}"/>
          </ac:spMkLst>
        </pc:spChg>
        <pc:spChg chg="del">
          <ac:chgData name="Beth Massi" userId="bd08b5aa-02b2-43fc-b15c-eeea7517ad71" providerId="ADAL" clId="{9EDD2288-FBFD-4DF8-90C6-B5CB1F93AA3E}" dt="2019-09-20T06:13:22.889" v="3639" actId="478"/>
          <ac:spMkLst>
            <pc:docMk/>
            <pc:sldMk cId="2950324018" sldId="10537"/>
            <ac:spMk id="49" creationId="{4266E9F0-5F4E-41FF-A6A9-2D89261C9176}"/>
          </ac:spMkLst>
        </pc:spChg>
        <pc:spChg chg="mod">
          <ac:chgData name="Beth Massi" userId="bd08b5aa-02b2-43fc-b15c-eeea7517ad71" providerId="ADAL" clId="{9EDD2288-FBFD-4DF8-90C6-B5CB1F93AA3E}" dt="2019-09-20T06:17:40.094" v="3741" actId="14100"/>
          <ac:spMkLst>
            <pc:docMk/>
            <pc:sldMk cId="2950324018" sldId="10537"/>
            <ac:spMk id="52" creationId="{C289ADBF-71E7-4AFE-9ED9-A03757558A70}"/>
          </ac:spMkLst>
        </pc:spChg>
        <pc:spChg chg="del topLvl">
          <ac:chgData name="Beth Massi" userId="bd08b5aa-02b2-43fc-b15c-eeea7517ad71" providerId="ADAL" clId="{9EDD2288-FBFD-4DF8-90C6-B5CB1F93AA3E}" dt="2019-09-20T06:13:17.663" v="3637" actId="478"/>
          <ac:spMkLst>
            <pc:docMk/>
            <pc:sldMk cId="2950324018" sldId="10537"/>
            <ac:spMk id="53" creationId="{2862011F-ACDE-4447-A420-B0A2C9A9FFA7}"/>
          </ac:spMkLst>
        </pc:spChg>
        <pc:spChg chg="mod">
          <ac:chgData name="Beth Massi" userId="bd08b5aa-02b2-43fc-b15c-eeea7517ad71" providerId="ADAL" clId="{9EDD2288-FBFD-4DF8-90C6-B5CB1F93AA3E}" dt="2019-09-20T06:16:04.272" v="3729" actId="1036"/>
          <ac:spMkLst>
            <pc:docMk/>
            <pc:sldMk cId="2950324018" sldId="10537"/>
            <ac:spMk id="54" creationId="{CDAD8543-D3CB-44D0-BDDE-22D651AF2F84}"/>
          </ac:spMkLst>
        </pc:spChg>
        <pc:spChg chg="del mod topLvl">
          <ac:chgData name="Beth Massi" userId="bd08b5aa-02b2-43fc-b15c-eeea7517ad71" providerId="ADAL" clId="{9EDD2288-FBFD-4DF8-90C6-B5CB1F93AA3E}" dt="2019-09-20T06:13:19.769" v="3638" actId="478"/>
          <ac:spMkLst>
            <pc:docMk/>
            <pc:sldMk cId="2950324018" sldId="10537"/>
            <ac:spMk id="55" creationId="{F231AB16-9967-4CD9-B13E-72EE56817E28}"/>
          </ac:spMkLst>
        </pc:spChg>
        <pc:spChg chg="mod">
          <ac:chgData name="Beth Massi" userId="bd08b5aa-02b2-43fc-b15c-eeea7517ad71" providerId="ADAL" clId="{9EDD2288-FBFD-4DF8-90C6-B5CB1F93AA3E}" dt="2019-09-20T06:17:28.108" v="3739" actId="14100"/>
          <ac:spMkLst>
            <pc:docMk/>
            <pc:sldMk cId="2950324018" sldId="10537"/>
            <ac:spMk id="60" creationId="{6F1E0997-A3EE-4991-B45D-27CE7BFB84C8}"/>
          </ac:spMkLst>
        </pc:spChg>
        <pc:grpChg chg="mod">
          <ac:chgData name="Beth Massi" userId="bd08b5aa-02b2-43fc-b15c-eeea7517ad71" providerId="ADAL" clId="{9EDD2288-FBFD-4DF8-90C6-B5CB1F93AA3E}" dt="2019-09-20T06:16:40.236" v="3733" actId="14100"/>
          <ac:grpSpMkLst>
            <pc:docMk/>
            <pc:sldMk cId="2950324018" sldId="10537"/>
            <ac:grpSpMk id="2" creationId="{BF4336CA-F27E-4096-8C5F-59F5FF433EAB}"/>
          </ac:grpSpMkLst>
        </pc:grpChg>
        <pc:grpChg chg="mod">
          <ac:chgData name="Beth Massi" userId="bd08b5aa-02b2-43fc-b15c-eeea7517ad71" providerId="ADAL" clId="{9EDD2288-FBFD-4DF8-90C6-B5CB1F93AA3E}" dt="2019-09-20T06:16:25.973" v="3731" actId="14100"/>
          <ac:grpSpMkLst>
            <pc:docMk/>
            <pc:sldMk cId="2950324018" sldId="10537"/>
            <ac:grpSpMk id="3" creationId="{06240AFE-6100-4F20-A64A-9A8835B07E62}"/>
          </ac:grpSpMkLst>
        </pc:grpChg>
        <pc:grpChg chg="mod">
          <ac:chgData name="Beth Massi" userId="bd08b5aa-02b2-43fc-b15c-eeea7517ad71" providerId="ADAL" clId="{9EDD2288-FBFD-4DF8-90C6-B5CB1F93AA3E}" dt="2019-09-20T06:16:34.682" v="3732" actId="14100"/>
          <ac:grpSpMkLst>
            <pc:docMk/>
            <pc:sldMk cId="2950324018" sldId="10537"/>
            <ac:grpSpMk id="4" creationId="{20D04021-C205-4FC8-A407-C57E977260F1}"/>
          </ac:grpSpMkLst>
        </pc:grpChg>
        <pc:grpChg chg="mod">
          <ac:chgData name="Beth Massi" userId="bd08b5aa-02b2-43fc-b15c-eeea7517ad71" providerId="ADAL" clId="{9EDD2288-FBFD-4DF8-90C6-B5CB1F93AA3E}" dt="2019-09-20T06:13:57.865" v="3691" actId="1035"/>
          <ac:grpSpMkLst>
            <pc:docMk/>
            <pc:sldMk cId="2950324018" sldId="10537"/>
            <ac:grpSpMk id="5" creationId="{08D4A35D-CCFB-4AC0-A964-1DE2E09F5BC9}"/>
          </ac:grpSpMkLst>
        </pc:grpChg>
        <pc:grpChg chg="del">
          <ac:chgData name="Beth Massi" userId="bd08b5aa-02b2-43fc-b15c-eeea7517ad71" providerId="ADAL" clId="{9EDD2288-FBFD-4DF8-90C6-B5CB1F93AA3E}" dt="2019-09-20T06:13:40.476" v="3643" actId="478"/>
          <ac:grpSpMkLst>
            <pc:docMk/>
            <pc:sldMk cId="2950324018" sldId="10537"/>
            <ac:grpSpMk id="18" creationId="{146C0619-9464-42C8-9805-20124A6E3148}"/>
          </ac:grpSpMkLst>
        </pc:grpChg>
        <pc:grpChg chg="del">
          <ac:chgData name="Beth Massi" userId="bd08b5aa-02b2-43fc-b15c-eeea7517ad71" providerId="ADAL" clId="{9EDD2288-FBFD-4DF8-90C6-B5CB1F93AA3E}" dt="2019-09-20T06:13:17.663" v="3637" actId="478"/>
          <ac:grpSpMkLst>
            <pc:docMk/>
            <pc:sldMk cId="2950324018" sldId="10537"/>
            <ac:grpSpMk id="51" creationId="{F3A7D9B5-7BBA-4719-A341-BA41E795BC8C}"/>
          </ac:grpSpMkLst>
        </pc:grpChg>
        <pc:grpChg chg="del">
          <ac:chgData name="Beth Massi" userId="bd08b5aa-02b2-43fc-b15c-eeea7517ad71" providerId="ADAL" clId="{9EDD2288-FBFD-4DF8-90C6-B5CB1F93AA3E}" dt="2019-09-20T06:13:40.476" v="3643" actId="478"/>
          <ac:grpSpMkLst>
            <pc:docMk/>
            <pc:sldMk cId="2950324018" sldId="10537"/>
            <ac:grpSpMk id="56" creationId="{607128A7-D623-46BB-9D3D-7B21A05DBBB8}"/>
          </ac:grpSpMkLst>
        </pc:grpChg>
        <pc:cxnChg chg="del">
          <ac:chgData name="Beth Massi" userId="bd08b5aa-02b2-43fc-b15c-eeea7517ad71" providerId="ADAL" clId="{9EDD2288-FBFD-4DF8-90C6-B5CB1F93AA3E}" dt="2019-09-20T06:13:13.050" v="3635" actId="478"/>
          <ac:cxnSpMkLst>
            <pc:docMk/>
            <pc:sldMk cId="2950324018" sldId="10537"/>
            <ac:cxnSpMk id="20" creationId="{91601B72-465B-44F0-8D16-C069E4D1114C}"/>
          </ac:cxnSpMkLst>
        </pc:cxnChg>
        <pc:cxnChg chg="del mod">
          <ac:chgData name="Beth Massi" userId="bd08b5aa-02b2-43fc-b15c-eeea7517ad71" providerId="ADAL" clId="{9EDD2288-FBFD-4DF8-90C6-B5CB1F93AA3E}" dt="2019-09-20T06:13:40.476" v="3643" actId="478"/>
          <ac:cxnSpMkLst>
            <pc:docMk/>
            <pc:sldMk cId="2950324018" sldId="10537"/>
            <ac:cxnSpMk id="36" creationId="{C2B94032-28DD-40BA-B534-476CA1B4C58F}"/>
          </ac:cxnSpMkLst>
        </pc:cxnChg>
        <pc:cxnChg chg="del mod">
          <ac:chgData name="Beth Massi" userId="bd08b5aa-02b2-43fc-b15c-eeea7517ad71" providerId="ADAL" clId="{9EDD2288-FBFD-4DF8-90C6-B5CB1F93AA3E}" dt="2019-09-20T06:13:40.476" v="3643" actId="478"/>
          <ac:cxnSpMkLst>
            <pc:docMk/>
            <pc:sldMk cId="2950324018" sldId="10537"/>
            <ac:cxnSpMk id="42" creationId="{B9FE36BB-B495-4A6E-BB39-E671D744B0C4}"/>
          </ac:cxnSpMkLst>
        </pc:cxnChg>
        <pc:cxnChg chg="del">
          <ac:chgData name="Beth Massi" userId="bd08b5aa-02b2-43fc-b15c-eeea7517ad71" providerId="ADAL" clId="{9EDD2288-FBFD-4DF8-90C6-B5CB1F93AA3E}" dt="2019-09-20T06:13:24.958" v="3640" actId="478"/>
          <ac:cxnSpMkLst>
            <pc:docMk/>
            <pc:sldMk cId="2950324018" sldId="10537"/>
            <ac:cxnSpMk id="47" creationId="{837CB6B4-4B3C-477A-ADFF-F66A86C8FCCC}"/>
          </ac:cxnSpMkLst>
        </pc:cxnChg>
      </pc:sldChg>
      <pc:sldChg chg="addSp delSp modSp">
        <pc:chgData name="Beth Massi" userId="bd08b5aa-02b2-43fc-b15c-eeea7517ad71" providerId="ADAL" clId="{9EDD2288-FBFD-4DF8-90C6-B5CB1F93AA3E}" dt="2019-09-22T23:44:43.591" v="11043"/>
        <pc:sldMkLst>
          <pc:docMk/>
          <pc:sldMk cId="3863015092" sldId="10538"/>
        </pc:sldMkLst>
        <pc:spChg chg="mod">
          <ac:chgData name="Beth Massi" userId="bd08b5aa-02b2-43fc-b15c-eeea7517ad71" providerId="ADAL" clId="{9EDD2288-FBFD-4DF8-90C6-B5CB1F93AA3E}" dt="2019-09-22T23:39:48.539" v="10980" actId="20577"/>
          <ac:spMkLst>
            <pc:docMk/>
            <pc:sldMk cId="3863015092" sldId="10538"/>
            <ac:spMk id="3" creationId="{99F46E80-8A3A-4BEC-9584-11F945CD729E}"/>
          </ac:spMkLst>
        </pc:spChg>
        <pc:grpChg chg="add del mod">
          <ac:chgData name="Beth Massi" userId="bd08b5aa-02b2-43fc-b15c-eeea7517ad71" providerId="ADAL" clId="{9EDD2288-FBFD-4DF8-90C6-B5CB1F93AA3E}" dt="2019-09-22T23:42:24.068" v="10993" actId="21"/>
          <ac:grpSpMkLst>
            <pc:docMk/>
            <pc:sldMk cId="3863015092" sldId="10538"/>
            <ac:grpSpMk id="4" creationId="{04D6E622-8372-4CB1-8568-F2954257DACF}"/>
          </ac:grpSpMkLst>
        </pc:grpChg>
        <pc:graphicFrameChg chg="add del mod">
          <ac:chgData name="Beth Massi" userId="bd08b5aa-02b2-43fc-b15c-eeea7517ad71" providerId="ADAL" clId="{9EDD2288-FBFD-4DF8-90C6-B5CB1F93AA3E}" dt="2019-09-22T23:44:43.591" v="11043"/>
          <ac:graphicFrameMkLst>
            <pc:docMk/>
            <pc:sldMk cId="3863015092" sldId="10538"/>
            <ac:graphicFrameMk id="5" creationId="{5524B5FA-396D-4D86-B4E0-D2BBB9E1073C}"/>
          </ac:graphicFrameMkLst>
        </pc:graphicFrameChg>
      </pc:sldChg>
    </pc:docChg>
  </pc:docChgLst>
  <pc:docChgLst>
    <pc:chgData name="Christos Matskas" userId="S::chmatsk@microsoft.com::2b548a1b-e0ab-49b8-a683-ebd48b4e7142" providerId="AD" clId="Web-{6D53D591-9FF9-7882-077F-79F9249E566A}"/>
    <pc:docChg chg="modSld">
      <pc:chgData name="Christos Matskas" userId="S::chmatsk@microsoft.com::2b548a1b-e0ab-49b8-a683-ebd48b4e7142" providerId="AD" clId="Web-{6D53D591-9FF9-7882-077F-79F9249E566A}" dt="2019-09-12T16:25:12.806" v="0"/>
      <pc:docMkLst>
        <pc:docMk/>
      </pc:docMkLst>
      <pc:sldChg chg="delSp">
        <pc:chgData name="Christos Matskas" userId="S::chmatsk@microsoft.com::2b548a1b-e0ab-49b8-a683-ebd48b4e7142" providerId="AD" clId="Web-{6D53D591-9FF9-7882-077F-79F9249E566A}" dt="2019-09-12T16:25:12.806" v="0"/>
        <pc:sldMkLst>
          <pc:docMk/>
          <pc:sldMk cId="1445195255" sldId="10232"/>
        </pc:sldMkLst>
        <pc:spChg chg="del">
          <ac:chgData name="Christos Matskas" userId="S::chmatsk@microsoft.com::2b548a1b-e0ab-49b8-a683-ebd48b4e7142" providerId="AD" clId="Web-{6D53D591-9FF9-7882-077F-79F9249E566A}" dt="2019-09-12T16:25:12.806" v="0"/>
          <ac:spMkLst>
            <pc:docMk/>
            <pc:sldMk cId="1445195255" sldId="10232"/>
            <ac:spMk id="4" creationId="{C1264740-2D59-4875-A824-FBAF25B46263}"/>
          </ac:spMkLst>
        </pc:spChg>
      </pc:sldChg>
    </pc:docChg>
  </pc:docChgLst>
  <pc:docChgLst>
    <pc:chgData name="Achim Dettweiler" userId="e57c76de-5a54-4bd7-aae4-9e232a35aed2" providerId="ADAL" clId="{20569946-C119-455B-8ECB-8B26301C601C}"/>
    <pc:docChg chg="modSld">
      <pc:chgData name="Achim Dettweiler" userId="e57c76de-5a54-4bd7-aae4-9e232a35aed2" providerId="ADAL" clId="{20569946-C119-455B-8ECB-8B26301C601C}" dt="2019-09-11T21:22:28.231" v="25" actId="20577"/>
      <pc:docMkLst>
        <pc:docMk/>
      </pc:docMkLst>
      <pc:sldChg chg="addSp modSp">
        <pc:chgData name="Achim Dettweiler" userId="e57c76de-5a54-4bd7-aae4-9e232a35aed2" providerId="ADAL" clId="{20569946-C119-455B-8ECB-8B26301C601C}" dt="2019-09-11T21:18:47.599" v="1" actId="1076"/>
        <pc:sldMkLst>
          <pc:docMk/>
          <pc:sldMk cId="2743313159" sldId="10179"/>
        </pc:sldMkLst>
        <pc:picChg chg="add mod">
          <ac:chgData name="Achim Dettweiler" userId="e57c76de-5a54-4bd7-aae4-9e232a35aed2" providerId="ADAL" clId="{20569946-C119-455B-8ECB-8B26301C601C}" dt="2019-09-11T21:18:47.599" v="1" actId="1076"/>
          <ac:picMkLst>
            <pc:docMk/>
            <pc:sldMk cId="2743313159" sldId="10179"/>
            <ac:picMk id="2" creationId="{61106837-EA9D-469C-BD5A-8D63D7BE303B}"/>
          </ac:picMkLst>
        </pc:picChg>
      </pc:sldChg>
      <pc:sldChg chg="modSp">
        <pc:chgData name="Achim Dettweiler" userId="e57c76de-5a54-4bd7-aae4-9e232a35aed2" providerId="ADAL" clId="{20569946-C119-455B-8ECB-8B26301C601C}" dt="2019-09-11T21:22:28.231" v="25" actId="20577"/>
        <pc:sldMkLst>
          <pc:docMk/>
          <pc:sldMk cId="908440520" sldId="10231"/>
        </pc:sldMkLst>
        <pc:spChg chg="mod">
          <ac:chgData name="Achim Dettweiler" userId="e57c76de-5a54-4bd7-aae4-9e232a35aed2" providerId="ADAL" clId="{20569946-C119-455B-8ECB-8B26301C601C}" dt="2019-09-11T21:22:19.191" v="14" actId="14100"/>
          <ac:spMkLst>
            <pc:docMk/>
            <pc:sldMk cId="908440520" sldId="10231"/>
            <ac:spMk id="2" creationId="{DB42DEF8-773D-4E3F-B482-1107DBEB9AF4}"/>
          </ac:spMkLst>
        </pc:spChg>
        <pc:spChg chg="mod">
          <ac:chgData name="Achim Dettweiler" userId="e57c76de-5a54-4bd7-aae4-9e232a35aed2" providerId="ADAL" clId="{20569946-C119-455B-8ECB-8B26301C601C}" dt="2019-09-11T21:22:28.231" v="25" actId="20577"/>
          <ac:spMkLst>
            <pc:docMk/>
            <pc:sldMk cId="908440520" sldId="10231"/>
            <ac:spMk id="3" creationId="{ED96208D-867A-4A19-8EB0-439ACD68A65C}"/>
          </ac:spMkLst>
        </pc:spChg>
      </pc:sldChg>
    </pc:docChg>
  </pc:docChgLst>
  <pc:docChgLst>
    <pc:chgData name="James Montemagno" userId="S::jamont@microsoft.com::e0435849-a140-4c07-8047-7cefab9356ed" providerId="AD" clId="Web-{4B40CF2E-DF63-B1A3-A028-66E88D637875}"/>
    <pc:docChg chg="">
      <pc:chgData name="James Montemagno" userId="S::jamont@microsoft.com::e0435849-a140-4c07-8047-7cefab9356ed" providerId="AD" clId="Web-{4B40CF2E-DF63-B1A3-A028-66E88D637875}" dt="2019-09-18T16:49:18.525" v="0"/>
      <pc:docMkLst>
        <pc:docMk/>
      </pc:docMkLst>
      <pc:sldChg chg="addCm">
        <pc:chgData name="James Montemagno" userId="S::jamont@microsoft.com::e0435849-a140-4c07-8047-7cefab9356ed" providerId="AD" clId="Web-{4B40CF2E-DF63-B1A3-A028-66E88D637875}" dt="2019-09-18T16:49:18.525" v="0"/>
        <pc:sldMkLst>
          <pc:docMk/>
          <pc:sldMk cId="908440520" sldId="10231"/>
        </pc:sldMkLst>
      </pc:sldChg>
    </pc:docChg>
  </pc:docChgLst>
  <pc:docChgLst>
    <pc:chgData name="Beth Massi" userId="S::bethma@microsoft.com::bd08b5aa-02b2-43fc-b15c-eeea7517ad71" providerId="AD" clId="Web-{F2A1EF74-9619-4D91-8908-44E31D1EACD9}"/>
    <pc:docChg chg="modSld">
      <pc:chgData name="Beth Massi" userId="S::bethma@microsoft.com::bd08b5aa-02b2-43fc-b15c-eeea7517ad71" providerId="AD" clId="Web-{F2A1EF74-9619-4D91-8908-44E31D1EACD9}" dt="2019-09-12T15:51:07.571" v="48" actId="20577"/>
      <pc:docMkLst>
        <pc:docMk/>
      </pc:docMkLst>
      <pc:sldChg chg="modSp">
        <pc:chgData name="Beth Massi" userId="S::bethma@microsoft.com::bd08b5aa-02b2-43fc-b15c-eeea7517ad71" providerId="AD" clId="Web-{F2A1EF74-9619-4D91-8908-44E31D1EACD9}" dt="2019-09-12T15:51:07.571" v="47" actId="20577"/>
        <pc:sldMkLst>
          <pc:docMk/>
          <pc:sldMk cId="4153102925" sldId="10191"/>
        </pc:sldMkLst>
        <pc:spChg chg="mod">
          <ac:chgData name="Beth Massi" userId="S::bethma@microsoft.com::bd08b5aa-02b2-43fc-b15c-eeea7517ad71" providerId="AD" clId="Web-{F2A1EF74-9619-4D91-8908-44E31D1EACD9}" dt="2019-09-12T15:51:07.571" v="47" actId="20577"/>
          <ac:spMkLst>
            <pc:docMk/>
            <pc:sldMk cId="4153102925" sldId="10191"/>
            <ac:spMk id="3" creationId="{ED96208D-867A-4A19-8EB0-439ACD68A65C}"/>
          </ac:spMkLst>
        </pc:spChg>
      </pc:sldChg>
    </pc:docChg>
  </pc:docChgLst>
  <pc:docChgLst>
    <pc:chgData name="Christos Matskas" userId="S::chmatsk@microsoft.com::2b548a1b-e0ab-49b8-a683-ebd48b4e7142" providerId="AD" clId="Web-{DAC71515-77DC-E39C-0733-5B68A421E773}"/>
    <pc:docChg chg="">
      <pc:chgData name="Christos Matskas" userId="S::chmatsk@microsoft.com::2b548a1b-e0ab-49b8-a683-ebd48b4e7142" providerId="AD" clId="Web-{DAC71515-77DC-E39C-0733-5B68A421E773}" dt="2019-09-18T16:27:32.498" v="3"/>
      <pc:docMkLst>
        <pc:docMk/>
      </pc:docMkLst>
      <pc:sldChg chg="addCm delCm">
        <pc:chgData name="Christos Matskas" userId="S::chmatsk@microsoft.com::2b548a1b-e0ab-49b8-a683-ebd48b4e7142" providerId="AD" clId="Web-{DAC71515-77DC-E39C-0733-5B68A421E773}" dt="2019-09-18T16:27:32.498" v="3"/>
        <pc:sldMkLst>
          <pc:docMk/>
          <pc:sldMk cId="1445195255" sldId="10232"/>
        </pc:sldMkLst>
      </pc:sldChg>
    </pc:docChg>
  </pc:docChgLst>
  <pc:docChgLst>
    <pc:chgData name="Rajen Kishna" userId="S::rajenki@microsoft.com::cb2617cd-b010-4f29-a12f-c13505cda105" providerId="AD" clId="Web-{1A8AA857-F4D5-B48A-C70C-6C6A66054BFA}"/>
    <pc:docChg chg="">
      <pc:chgData name="Rajen Kishna" userId="S::rajenki@microsoft.com::cb2617cd-b010-4f29-a12f-c13505cda105" providerId="AD" clId="Web-{1A8AA857-F4D5-B48A-C70C-6C6A66054BFA}" dt="2019-09-18T15:30:52.367" v="0"/>
      <pc:docMkLst>
        <pc:docMk/>
      </pc:docMkLst>
      <pc:sldChg chg="addCm">
        <pc:chgData name="Rajen Kishna" userId="S::rajenki@microsoft.com::cb2617cd-b010-4f29-a12f-c13505cda105" providerId="AD" clId="Web-{1A8AA857-F4D5-B48A-C70C-6C6A66054BFA}" dt="2019-09-18T15:30:52.367" v="0"/>
        <pc:sldMkLst>
          <pc:docMk/>
          <pc:sldMk cId="908440520" sldId="10231"/>
        </pc:sldMkLst>
      </pc:sldChg>
    </pc:docChg>
  </pc:docChgLst>
  <pc:docChgLst>
    <pc:chgData name="Christos Matskas" userId="S::chmatsk@microsoft.com::2b548a1b-e0ab-49b8-a683-ebd48b4e7142" providerId="AD" clId="Web-{30D56913-7657-D7C7-F136-414B33F62EBB}"/>
    <pc:docChg chg="modSld">
      <pc:chgData name="Christos Matskas" userId="S::chmatsk@microsoft.com::2b548a1b-e0ab-49b8-a683-ebd48b4e7142" providerId="AD" clId="Web-{30D56913-7657-D7C7-F136-414B33F62EBB}" dt="2019-09-18T16:04:54.465" v="300"/>
      <pc:docMkLst>
        <pc:docMk/>
      </pc:docMkLst>
      <pc:sldChg chg="addCm">
        <pc:chgData name="Christos Matskas" userId="S::chmatsk@microsoft.com::2b548a1b-e0ab-49b8-a683-ebd48b4e7142" providerId="AD" clId="Web-{30D56913-7657-D7C7-F136-414B33F62EBB}" dt="2019-09-18T15:50:54.855" v="0"/>
        <pc:sldMkLst>
          <pc:docMk/>
          <pc:sldMk cId="908440520" sldId="10231"/>
        </pc:sldMkLst>
      </pc:sldChg>
      <pc:sldChg chg="modSp">
        <pc:chgData name="Christos Matskas" userId="S::chmatsk@microsoft.com::2b548a1b-e0ab-49b8-a683-ebd48b4e7142" providerId="AD" clId="Web-{30D56913-7657-D7C7-F136-414B33F62EBB}" dt="2019-09-18T16:04:54.465" v="300"/>
        <pc:sldMkLst>
          <pc:docMk/>
          <pc:sldMk cId="1445195255" sldId="10232"/>
        </pc:sldMkLst>
        <pc:graphicFrameChg chg="mod modGraphic">
          <ac:chgData name="Christos Matskas" userId="S::chmatsk@microsoft.com::2b548a1b-e0ab-49b8-a683-ebd48b4e7142" providerId="AD" clId="Web-{30D56913-7657-D7C7-F136-414B33F62EBB}" dt="2019-09-18T16:04:54.465" v="300"/>
          <ac:graphicFrameMkLst>
            <pc:docMk/>
            <pc:sldMk cId="1445195255" sldId="10232"/>
            <ac:graphicFrameMk id="5" creationId="{5524B5FA-396D-4D86-B4E0-D2BBB9E1073C}"/>
          </ac:graphicFrameMkLst>
        </pc:graphicFrameChg>
      </pc:sldChg>
    </pc:docChg>
  </pc:docChgLst>
  <pc:docChgLst>
    <pc:chgData name="Rajen Kishna" userId="S::rajenki@microsoft.com::cb2617cd-b010-4f29-a12f-c13505cda105" providerId="AD" clId="Web-{6B0CD11A-5DF7-39E2-8DD5-11C867DC4A6C}"/>
    <pc:docChg chg="">
      <pc:chgData name="Rajen Kishna" userId="S::rajenki@microsoft.com::cb2617cd-b010-4f29-a12f-c13505cda105" providerId="AD" clId="Web-{6B0CD11A-5DF7-39E2-8DD5-11C867DC4A6C}" dt="2019-09-20T15:51:50.705" v="0"/>
      <pc:docMkLst>
        <pc:docMk/>
      </pc:docMkLst>
      <pc:sldChg chg="addCm">
        <pc:chgData name="Rajen Kishna" userId="S::rajenki@microsoft.com::cb2617cd-b010-4f29-a12f-c13505cda105" providerId="AD" clId="Web-{6B0CD11A-5DF7-39E2-8DD5-11C867DC4A6C}" dt="2019-09-20T15:51:50.705" v="0"/>
        <pc:sldMkLst>
          <pc:docMk/>
          <pc:sldMk cId="632066104" sldId="10534"/>
        </pc:sldMkLst>
      </pc:sldChg>
    </pc:docChg>
  </pc:docChgLst>
  <pc:docChgLst>
    <pc:chgData name="James Montemagno" userId="S::jamont@microsoft.com::e0435849-a140-4c07-8047-7cefab9356ed" providerId="AD" clId="Web-{9128E5ED-B5E2-7364-F50C-F55777CAD512}"/>
    <pc:docChg chg="addSld modSld modSection">
      <pc:chgData name="James Montemagno" userId="S::jamont@microsoft.com::e0435849-a140-4c07-8047-7cefab9356ed" providerId="AD" clId="Web-{9128E5ED-B5E2-7364-F50C-F55777CAD512}" dt="2019-09-19T21:50:52.390" v="84"/>
      <pc:docMkLst>
        <pc:docMk/>
      </pc:docMkLst>
      <pc:sldChg chg="addSp delSp modSp add replId">
        <pc:chgData name="James Montemagno" userId="S::jamont@microsoft.com::e0435849-a140-4c07-8047-7cefab9356ed" providerId="AD" clId="Web-{9128E5ED-B5E2-7364-F50C-F55777CAD512}" dt="2019-09-19T21:50:52.390" v="84"/>
        <pc:sldMkLst>
          <pc:docMk/>
          <pc:sldMk cId="2598509346" sldId="10532"/>
        </pc:sldMkLst>
        <pc:spChg chg="mod">
          <ac:chgData name="James Montemagno" userId="S::jamont@microsoft.com::e0435849-a140-4c07-8047-7cefab9356ed" providerId="AD" clId="Web-{9128E5ED-B5E2-7364-F50C-F55777CAD512}" dt="2019-09-19T21:47:13.545" v="15" actId="20577"/>
          <ac:spMkLst>
            <pc:docMk/>
            <pc:sldMk cId="2598509346" sldId="10532"/>
            <ac:spMk id="3" creationId="{99F46E80-8A3A-4BEC-9584-11F945CD729E}"/>
          </ac:spMkLst>
        </pc:spChg>
        <pc:graphicFrameChg chg="del mod modGraphic">
          <ac:chgData name="James Montemagno" userId="S::jamont@microsoft.com::e0435849-a140-4c07-8047-7cefab9356ed" providerId="AD" clId="Web-{9128E5ED-B5E2-7364-F50C-F55777CAD512}" dt="2019-09-19T21:49:02.999" v="27"/>
          <ac:graphicFrameMkLst>
            <pc:docMk/>
            <pc:sldMk cId="2598509346" sldId="10532"/>
            <ac:graphicFrameMk id="5" creationId="{5524B5FA-396D-4D86-B4E0-D2BBB9E1073C}"/>
          </ac:graphicFrameMkLst>
        </pc:graphicFrameChg>
        <pc:graphicFrameChg chg="add del modGraphic">
          <ac:chgData name="James Montemagno" userId="S::jamont@microsoft.com::e0435849-a140-4c07-8047-7cefab9356ed" providerId="AD" clId="Web-{9128E5ED-B5E2-7364-F50C-F55777CAD512}" dt="2019-09-19T21:50:52.062" v="83"/>
          <ac:graphicFrameMkLst>
            <pc:docMk/>
            <pc:sldMk cId="2598509346" sldId="10532"/>
            <ac:graphicFrameMk id="191" creationId="{5D06F906-4801-45CF-86B8-67170FE4BAFA}"/>
          </ac:graphicFrameMkLst>
        </pc:graphicFrameChg>
        <pc:graphicFrameChg chg="add del">
          <ac:chgData name="James Montemagno" userId="S::jamont@microsoft.com::e0435849-a140-4c07-8047-7cefab9356ed" providerId="AD" clId="Web-{9128E5ED-B5E2-7364-F50C-F55777CAD512}" dt="2019-09-19T21:50:37.422" v="82"/>
          <ac:graphicFrameMkLst>
            <pc:docMk/>
            <pc:sldMk cId="2598509346" sldId="10532"/>
            <ac:graphicFrameMk id="739" creationId="{049E13C2-8559-4258-BB40-CA3B11619A90}"/>
          </ac:graphicFrameMkLst>
        </pc:graphicFrameChg>
        <pc:graphicFrameChg chg="add">
          <ac:chgData name="James Montemagno" userId="S::jamont@microsoft.com::e0435849-a140-4c07-8047-7cefab9356ed" providerId="AD" clId="Web-{9128E5ED-B5E2-7364-F50C-F55777CAD512}" dt="2019-09-19T21:50:52.390" v="84"/>
          <ac:graphicFrameMkLst>
            <pc:docMk/>
            <pc:sldMk cId="2598509346" sldId="10532"/>
            <ac:graphicFrameMk id="761" creationId="{6BAF7240-78AB-411B-80B9-AE7353288607}"/>
          </ac:graphicFrameMkLst>
        </pc:graphicFrameChg>
      </pc:sldChg>
    </pc:docChg>
  </pc:docChgLst>
  <pc:docChgLst>
    <pc:chgData name="Glenn Condron" userId="5599025e-9e55-491e-90fe-f30352518d6e" providerId="ADAL" clId="{85653C70-A6D3-4B21-89D2-4FB3CB218065}"/>
    <pc:docChg chg="custSel addSld modSld modSection">
      <pc:chgData name="Glenn Condron" userId="5599025e-9e55-491e-90fe-f30352518d6e" providerId="ADAL" clId="{85653C70-A6D3-4B21-89D2-4FB3CB218065}" dt="2019-09-19T04:30:24.408" v="3" actId="478"/>
      <pc:docMkLst>
        <pc:docMk/>
      </pc:docMkLst>
      <pc:sldChg chg="addSp delSp new modTransition">
        <pc:chgData name="Glenn Condron" userId="5599025e-9e55-491e-90fe-f30352518d6e" providerId="ADAL" clId="{85653C70-A6D3-4B21-89D2-4FB3CB218065}" dt="2019-09-19T04:30:24.408" v="3" actId="478"/>
        <pc:sldMkLst>
          <pc:docMk/>
          <pc:sldMk cId="458591588" sldId="10531"/>
        </pc:sldMkLst>
        <pc:spChg chg="add del">
          <ac:chgData name="Glenn Condron" userId="5599025e-9e55-491e-90fe-f30352518d6e" providerId="ADAL" clId="{85653C70-A6D3-4B21-89D2-4FB3CB218065}" dt="2019-09-19T04:30:24.408" v="3" actId="478"/>
          <ac:spMkLst>
            <pc:docMk/>
            <pc:sldMk cId="458591588" sldId="10531"/>
            <ac:spMk id="2" creationId="{F07313A0-6480-47B1-B88F-10B3E40553A3}"/>
          </ac:spMkLst>
        </pc:spChg>
      </pc:sldChg>
    </pc:docChg>
  </pc:docChgLst>
  <pc:docChgLst>
    <pc:chgData name="James Montemagno" userId="S::jamont@microsoft.com::e0435849-a140-4c07-8047-7cefab9356ed" providerId="AD" clId="Web-{0F97F49D-EE30-5351-30F5-C0C51E6026B6}"/>
    <pc:docChg chg="modSld">
      <pc:chgData name="James Montemagno" userId="S::jamont@microsoft.com::e0435849-a140-4c07-8047-7cefab9356ed" providerId="AD" clId="Web-{0F97F49D-EE30-5351-30F5-C0C51E6026B6}" dt="2019-09-18T06:48:38.993" v="36" actId="14100"/>
      <pc:docMkLst>
        <pc:docMk/>
      </pc:docMkLst>
      <pc:sldChg chg="addSp modSp addAnim">
        <pc:chgData name="James Montemagno" userId="S::jamont@microsoft.com::e0435849-a140-4c07-8047-7cefab9356ed" providerId="AD" clId="Web-{0F97F49D-EE30-5351-30F5-C0C51E6026B6}" dt="2019-09-18T06:48:38.993" v="36" actId="14100"/>
        <pc:sldMkLst>
          <pc:docMk/>
          <pc:sldMk cId="300563498" sldId="10188"/>
        </pc:sldMkLst>
        <pc:spChg chg="add mod">
          <ac:chgData name="James Montemagno" userId="S::jamont@microsoft.com::e0435849-a140-4c07-8047-7cefab9356ed" providerId="AD" clId="Web-{0F97F49D-EE30-5351-30F5-C0C51E6026B6}" dt="2019-09-18T06:48:38.993" v="36" actId="14100"/>
          <ac:spMkLst>
            <pc:docMk/>
            <pc:sldMk cId="300563498" sldId="10188"/>
            <ac:spMk id="4" creationId="{91EF0046-C97A-45E2-AFAC-B17B03F00DA9}"/>
          </ac:spMkLst>
        </pc:spChg>
      </pc:sldChg>
    </pc:docChg>
  </pc:docChgLst>
  <pc:docChgLst>
    <pc:chgData name="Scott Hunter" userId="145c7c14-3300-4891-adda-a52ec6f2caaa" providerId="ADAL" clId="{7563D1DF-BA45-43DD-9F7F-0CB5C0FB540F}"/>
    <pc:docChg chg="modSld">
      <pc:chgData name="Scott Hunter" userId="145c7c14-3300-4891-adda-a52ec6f2caaa" providerId="ADAL" clId="{7563D1DF-BA45-43DD-9F7F-0CB5C0FB540F}" dt="2019-09-23T14:59:23.289" v="95" actId="20577"/>
      <pc:docMkLst>
        <pc:docMk/>
      </pc:docMkLst>
      <pc:sldChg chg="modSp">
        <pc:chgData name="Scott Hunter" userId="145c7c14-3300-4891-adda-a52ec6f2caaa" providerId="ADAL" clId="{7563D1DF-BA45-43DD-9F7F-0CB5C0FB540F}" dt="2019-09-19T03:14:37.052" v="11" actId="20577"/>
        <pc:sldMkLst>
          <pc:docMk/>
          <pc:sldMk cId="1507861551" sldId="263"/>
        </pc:sldMkLst>
        <pc:spChg chg="mod">
          <ac:chgData name="Scott Hunter" userId="145c7c14-3300-4891-adda-a52ec6f2caaa" providerId="ADAL" clId="{7563D1DF-BA45-43DD-9F7F-0CB5C0FB540F}" dt="2019-09-19T03:14:37.052" v="11" actId="20577"/>
          <ac:spMkLst>
            <pc:docMk/>
            <pc:sldMk cId="1507861551" sldId="263"/>
            <ac:spMk id="2" creationId="{9854F6B1-9A29-47D2-8AA6-EA9FFD02BA9D}"/>
          </ac:spMkLst>
        </pc:spChg>
      </pc:sldChg>
      <pc:sldChg chg="modNotesTx">
        <pc:chgData name="Scott Hunter" userId="145c7c14-3300-4891-adda-a52ec6f2caaa" providerId="ADAL" clId="{7563D1DF-BA45-43DD-9F7F-0CB5C0FB540F}" dt="2019-09-23T14:59:23.289" v="95" actId="20577"/>
        <pc:sldMkLst>
          <pc:docMk/>
          <pc:sldMk cId="2334748203" sldId="10234"/>
        </pc:sldMkLst>
      </pc:sldChg>
    </pc:docChg>
  </pc:docChgLst>
  <pc:docChgLst>
    <pc:chgData name="Christos Matskas" userId="S::chmatsk@microsoft.com::2b548a1b-e0ab-49b8-a683-ebd48b4e7142" providerId="AD" clId="Web-{D57E12F4-6E41-5036-A586-7305E2E56D4F}"/>
    <pc:docChg chg="modSld">
      <pc:chgData name="Christos Matskas" userId="S::chmatsk@microsoft.com::2b548a1b-e0ab-49b8-a683-ebd48b4e7142" providerId="AD" clId="Web-{D57E12F4-6E41-5036-A586-7305E2E56D4F}" dt="2019-09-17T20:47:15.888" v="6"/>
      <pc:docMkLst>
        <pc:docMk/>
      </pc:docMkLst>
      <pc:sldChg chg="delSp modSp addCm">
        <pc:chgData name="Christos Matskas" userId="S::chmatsk@microsoft.com::2b548a1b-e0ab-49b8-a683-ebd48b4e7142" providerId="AD" clId="Web-{D57E12F4-6E41-5036-A586-7305E2E56D4F}" dt="2019-09-17T20:47:15.888" v="6"/>
        <pc:sldMkLst>
          <pc:docMk/>
          <pc:sldMk cId="1445195255" sldId="10232"/>
        </pc:sldMkLst>
        <pc:spChg chg="del">
          <ac:chgData name="Christos Matskas" userId="S::chmatsk@microsoft.com::2b548a1b-e0ab-49b8-a683-ebd48b4e7142" providerId="AD" clId="Web-{D57E12F4-6E41-5036-A586-7305E2E56D4F}" dt="2019-09-17T20:46:41.153" v="3"/>
          <ac:spMkLst>
            <pc:docMk/>
            <pc:sldMk cId="1445195255" sldId="10232"/>
            <ac:spMk id="2" creationId="{3E6F903F-7E21-4DF8-B77F-BAB50ECD1D3F}"/>
          </ac:spMkLst>
        </pc:spChg>
        <pc:graphicFrameChg chg="modGraphic">
          <ac:chgData name="Christos Matskas" userId="S::chmatsk@microsoft.com::2b548a1b-e0ab-49b8-a683-ebd48b4e7142" providerId="AD" clId="Web-{D57E12F4-6E41-5036-A586-7305E2E56D4F}" dt="2019-09-17T20:46:53.357" v="5" actId="20577"/>
          <ac:graphicFrameMkLst>
            <pc:docMk/>
            <pc:sldMk cId="1445195255" sldId="10232"/>
            <ac:graphicFrameMk id="5" creationId="{5524B5FA-396D-4D86-B4E0-D2BBB9E1073C}"/>
          </ac:graphicFrameMkLst>
        </pc:graphicFrameChg>
      </pc:sldChg>
    </pc:docChg>
  </pc:docChgLst>
  <pc:docChgLst>
    <pc:chgData name="Christos Matskas" userId="S::chmatsk@microsoft.com::2b548a1b-e0ab-49b8-a683-ebd48b4e7142" providerId="AD" clId="Web-{2856F4EC-FA27-3CF6-6BE4-3CBBB9A33A4F}"/>
    <pc:docChg chg="modSld">
      <pc:chgData name="Christos Matskas" userId="S::chmatsk@microsoft.com::2b548a1b-e0ab-49b8-a683-ebd48b4e7142" providerId="AD" clId="Web-{2856F4EC-FA27-3CF6-6BE4-3CBBB9A33A4F}" dt="2019-09-17T18:53:33.246" v="424" actId="20577"/>
      <pc:docMkLst>
        <pc:docMk/>
      </pc:docMkLst>
      <pc:sldChg chg="delSp modSp addCm">
        <pc:chgData name="Christos Matskas" userId="S::chmatsk@microsoft.com::2b548a1b-e0ab-49b8-a683-ebd48b4e7142" providerId="AD" clId="Web-{2856F4EC-FA27-3CF6-6BE4-3CBBB9A33A4F}" dt="2019-09-16T23:08:26.321" v="106" actId="20577"/>
        <pc:sldMkLst>
          <pc:docMk/>
          <pc:sldMk cId="908440520" sldId="10231"/>
        </pc:sldMkLst>
        <pc:spChg chg="mod">
          <ac:chgData name="Christos Matskas" userId="S::chmatsk@microsoft.com::2b548a1b-e0ab-49b8-a683-ebd48b4e7142" providerId="AD" clId="Web-{2856F4EC-FA27-3CF6-6BE4-3CBBB9A33A4F}" dt="2019-09-16T23:08:26.321" v="106" actId="20577"/>
          <ac:spMkLst>
            <pc:docMk/>
            <pc:sldMk cId="908440520" sldId="10231"/>
            <ac:spMk id="3" creationId="{ED96208D-867A-4A19-8EB0-439ACD68A65C}"/>
          </ac:spMkLst>
        </pc:spChg>
        <pc:spChg chg="del">
          <ac:chgData name="Christos Matskas" userId="S::chmatsk@microsoft.com::2b548a1b-e0ab-49b8-a683-ebd48b4e7142" providerId="AD" clId="Web-{2856F4EC-FA27-3CF6-6BE4-3CBBB9A33A4F}" dt="2019-09-16T23:07:28.930" v="96"/>
          <ac:spMkLst>
            <pc:docMk/>
            <pc:sldMk cId="908440520" sldId="10231"/>
            <ac:spMk id="6" creationId="{0BFC8A22-BBA8-49C9-95E0-887AA66AFD25}"/>
          </ac:spMkLst>
        </pc:spChg>
      </pc:sldChg>
      <pc:sldChg chg="delSp modSp addCm delCm">
        <pc:chgData name="Christos Matskas" userId="S::chmatsk@microsoft.com::2b548a1b-e0ab-49b8-a683-ebd48b4e7142" providerId="AD" clId="Web-{2856F4EC-FA27-3CF6-6BE4-3CBBB9A33A4F}" dt="2019-09-17T18:53:33.246" v="424" actId="20577"/>
        <pc:sldMkLst>
          <pc:docMk/>
          <pc:sldMk cId="1445195255" sldId="10232"/>
        </pc:sldMkLst>
        <pc:spChg chg="mod">
          <ac:chgData name="Christos Matskas" userId="S::chmatsk@microsoft.com::2b548a1b-e0ab-49b8-a683-ebd48b4e7142" providerId="AD" clId="Web-{2856F4EC-FA27-3CF6-6BE4-3CBBB9A33A4F}" dt="2019-09-17T18:41:18.996" v="371" actId="20577"/>
          <ac:spMkLst>
            <pc:docMk/>
            <pc:sldMk cId="1445195255" sldId="10232"/>
            <ac:spMk id="3" creationId="{99F46E80-8A3A-4BEC-9584-11F945CD729E}"/>
          </ac:spMkLst>
        </pc:spChg>
        <pc:spChg chg="del mod">
          <ac:chgData name="Christos Matskas" userId="S::chmatsk@microsoft.com::2b548a1b-e0ab-49b8-a683-ebd48b4e7142" providerId="AD" clId="Web-{2856F4EC-FA27-3CF6-6BE4-3CBBB9A33A4F}" dt="2019-09-17T16:03:10.861" v="355"/>
          <ac:spMkLst>
            <pc:docMk/>
            <pc:sldMk cId="1445195255" sldId="10232"/>
            <ac:spMk id="4" creationId="{519B1CAE-F68C-4D7C-B3E4-30964BB23AEA}"/>
          </ac:spMkLst>
        </pc:spChg>
        <pc:graphicFrameChg chg="mod modGraphic">
          <ac:chgData name="Christos Matskas" userId="S::chmatsk@microsoft.com::2b548a1b-e0ab-49b8-a683-ebd48b4e7142" providerId="AD" clId="Web-{2856F4EC-FA27-3CF6-6BE4-3CBBB9A33A4F}" dt="2019-09-17T18:53:33.246" v="424" actId="20577"/>
          <ac:graphicFrameMkLst>
            <pc:docMk/>
            <pc:sldMk cId="1445195255" sldId="10232"/>
            <ac:graphicFrameMk id="5" creationId="{5524B5FA-396D-4D86-B4E0-D2BBB9E1073C}"/>
          </ac:graphicFrameMkLst>
        </pc:graphicFrameChg>
      </pc:sldChg>
    </pc:docChg>
  </pc:docChgLst>
  <pc:docChgLst>
    <pc:chgData name="Beth Massi" userId="478c1bcf29534cd8" providerId="LiveId" clId="{3854A05D-71FF-45B3-BD67-3DC1EDA35C24}"/>
    <pc:docChg chg="undo custSel addSld delSld modSld sldOrd modMainMaster modSection">
      <pc:chgData name="Beth Massi" userId="478c1bcf29534cd8" providerId="LiveId" clId="{3854A05D-71FF-45B3-BD67-3DC1EDA35C24}" dt="2019-09-12T00:01:13.912" v="5107" actId="1076"/>
      <pc:docMkLst>
        <pc:docMk/>
      </pc:docMkLst>
      <pc:sldChg chg="modSp mod modShow">
        <pc:chgData name="Beth Massi" userId="478c1bcf29534cd8" providerId="LiveId" clId="{3854A05D-71FF-45B3-BD67-3DC1EDA35C24}" dt="2019-09-09T18:30:09.104" v="3276" actId="729"/>
        <pc:sldMkLst>
          <pc:docMk/>
          <pc:sldMk cId="477504486" sldId="257"/>
        </pc:sldMkLst>
        <pc:spChg chg="mod">
          <ac:chgData name="Beth Massi" userId="478c1bcf29534cd8" providerId="LiveId" clId="{3854A05D-71FF-45B3-BD67-3DC1EDA35C24}" dt="2019-09-06T17:38:07.226" v="240" actId="20577"/>
          <ac:spMkLst>
            <pc:docMk/>
            <pc:sldMk cId="477504486" sldId="257"/>
            <ac:spMk id="2" creationId="{839C7298-752B-48BD-843F-683A22D59A7E}"/>
          </ac:spMkLst>
        </pc:spChg>
        <pc:spChg chg="mod">
          <ac:chgData name="Beth Massi" userId="478c1bcf29534cd8" providerId="LiveId" clId="{3854A05D-71FF-45B3-BD67-3DC1EDA35C24}" dt="2019-09-09T18:29:39.864" v="3275" actId="20577"/>
          <ac:spMkLst>
            <pc:docMk/>
            <pc:sldMk cId="477504486" sldId="257"/>
            <ac:spMk id="3" creationId="{2BA8E374-5793-40F2-A7B7-2D8AB053A278}"/>
          </ac:spMkLst>
        </pc:spChg>
      </pc:sldChg>
      <pc:sldChg chg="addSp modSp">
        <pc:chgData name="Beth Massi" userId="478c1bcf29534cd8" providerId="LiveId" clId="{3854A05D-71FF-45B3-BD67-3DC1EDA35C24}" dt="2019-09-06T23:01:47.313" v="728"/>
        <pc:sldMkLst>
          <pc:docMk/>
          <pc:sldMk cId="2859071109" sldId="261"/>
        </pc:sldMkLst>
        <pc:spChg chg="mod">
          <ac:chgData name="Beth Massi" userId="478c1bcf29534cd8" providerId="LiveId" clId="{3854A05D-71FF-45B3-BD67-3DC1EDA35C24}" dt="2019-09-06T23:01:45.650" v="727" actId="1076"/>
          <ac:spMkLst>
            <pc:docMk/>
            <pc:sldMk cId="2859071109" sldId="261"/>
            <ac:spMk id="2" creationId="{89E36756-4ECC-4563-9847-79578B809B5C}"/>
          </ac:spMkLst>
        </pc:spChg>
        <pc:spChg chg="add mod">
          <ac:chgData name="Beth Massi" userId="478c1bcf29534cd8" providerId="LiveId" clId="{3854A05D-71FF-45B3-BD67-3DC1EDA35C24}" dt="2019-09-06T22:56:07.270" v="613" actId="1076"/>
          <ac:spMkLst>
            <pc:docMk/>
            <pc:sldMk cId="2859071109" sldId="261"/>
            <ac:spMk id="3" creationId="{A9F08F63-40BD-456E-A5BB-E630C5075355}"/>
          </ac:spMkLst>
        </pc:spChg>
        <pc:spChg chg="add">
          <ac:chgData name="Beth Massi" userId="478c1bcf29534cd8" providerId="LiveId" clId="{3854A05D-71FF-45B3-BD67-3DC1EDA35C24}" dt="2019-09-06T23:01:47.313" v="728"/>
          <ac:spMkLst>
            <pc:docMk/>
            <pc:sldMk cId="2859071109" sldId="261"/>
            <ac:spMk id="4" creationId="{82A1AB1E-6186-4703-A416-66BF7BF9A398}"/>
          </ac:spMkLst>
        </pc:spChg>
      </pc:sldChg>
      <pc:sldChg chg="modSp mod modShow">
        <pc:chgData name="Beth Massi" userId="478c1bcf29534cd8" providerId="LiveId" clId="{3854A05D-71FF-45B3-BD67-3DC1EDA35C24}" dt="2019-09-11T23:56:45.367" v="5068" actId="6549"/>
        <pc:sldMkLst>
          <pc:docMk/>
          <pc:sldMk cId="1507861551" sldId="263"/>
        </pc:sldMkLst>
        <pc:spChg chg="mod">
          <ac:chgData name="Beth Massi" userId="478c1bcf29534cd8" providerId="LiveId" clId="{3854A05D-71FF-45B3-BD67-3DC1EDA35C24}" dt="2019-09-11T23:56:45.367" v="5068" actId="6549"/>
          <ac:spMkLst>
            <pc:docMk/>
            <pc:sldMk cId="1507861551" sldId="263"/>
            <ac:spMk id="2" creationId="{9854F6B1-9A29-47D2-8AA6-EA9FFD02BA9D}"/>
          </ac:spMkLst>
        </pc:spChg>
      </pc:sldChg>
      <pc:sldChg chg="modSp mod modShow">
        <pc:chgData name="Beth Massi" userId="478c1bcf29534cd8" providerId="LiveId" clId="{3854A05D-71FF-45B3-BD67-3DC1EDA35C24}" dt="2019-09-11T21:08:26.960" v="4002" actId="113"/>
        <pc:sldMkLst>
          <pc:docMk/>
          <pc:sldMk cId="1999049022" sldId="264"/>
        </pc:sldMkLst>
        <pc:spChg chg="mod">
          <ac:chgData name="Beth Massi" userId="478c1bcf29534cd8" providerId="LiveId" clId="{3854A05D-71FF-45B3-BD67-3DC1EDA35C24}" dt="2019-09-11T21:08:26.960" v="4002" actId="113"/>
          <ac:spMkLst>
            <pc:docMk/>
            <pc:sldMk cId="1999049022" sldId="264"/>
            <ac:spMk id="2" creationId="{FBC908C2-EACA-4F13-A5C6-6A94416CBF89}"/>
          </ac:spMkLst>
        </pc:spChg>
      </pc:sldChg>
      <pc:sldChg chg="addSp delSp modSp new delAnim modAnim">
        <pc:chgData name="Beth Massi" userId="478c1bcf29534cd8" providerId="LiveId" clId="{3854A05D-71FF-45B3-BD67-3DC1EDA35C24}" dt="2019-09-06T23:15:18.624" v="1403"/>
        <pc:sldMkLst>
          <pc:docMk/>
          <pc:sldMk cId="1242830281" sldId="265"/>
        </pc:sldMkLst>
        <pc:spChg chg="add mod">
          <ac:chgData name="Beth Massi" userId="478c1bcf29534cd8" providerId="LiveId" clId="{3854A05D-71FF-45B3-BD67-3DC1EDA35C24}" dt="2019-09-06T23:11:50.794" v="1256" actId="6549"/>
          <ac:spMkLst>
            <pc:docMk/>
            <pc:sldMk cId="1242830281" sldId="265"/>
            <ac:spMk id="2" creationId="{DB42DEF8-773D-4E3F-B482-1107DBEB9AF4}"/>
          </ac:spMkLst>
        </pc:spChg>
        <pc:spChg chg="add mod">
          <ac:chgData name="Beth Massi" userId="478c1bcf29534cd8" providerId="LiveId" clId="{3854A05D-71FF-45B3-BD67-3DC1EDA35C24}" dt="2019-09-06T22:46:38.535" v="407" actId="6549"/>
          <ac:spMkLst>
            <pc:docMk/>
            <pc:sldMk cId="1242830281" sldId="265"/>
            <ac:spMk id="3" creationId="{ED96208D-867A-4A19-8EB0-439ACD68A65C}"/>
          </ac:spMkLst>
        </pc:spChg>
        <pc:spChg chg="add mod">
          <ac:chgData name="Beth Massi" userId="478c1bcf29534cd8" providerId="LiveId" clId="{3854A05D-71FF-45B3-BD67-3DC1EDA35C24}" dt="2019-09-06T22:45:51.296" v="334" actId="1076"/>
          <ac:spMkLst>
            <pc:docMk/>
            <pc:sldMk cId="1242830281" sldId="265"/>
            <ac:spMk id="4" creationId="{340D0C54-3E62-4912-BFA8-2A91DC3F2B54}"/>
          </ac:spMkLst>
        </pc:spChg>
        <pc:spChg chg="add mod">
          <ac:chgData name="Beth Massi" userId="478c1bcf29534cd8" providerId="LiveId" clId="{3854A05D-71FF-45B3-BD67-3DC1EDA35C24}" dt="2019-09-06T23:11:54.919" v="1264" actId="20577"/>
          <ac:spMkLst>
            <pc:docMk/>
            <pc:sldMk cId="1242830281" sldId="265"/>
            <ac:spMk id="5" creationId="{1CA387C0-F0C9-4675-9CD4-A398BCA3A308}"/>
          </ac:spMkLst>
        </pc:spChg>
        <pc:grpChg chg="add del mod">
          <ac:chgData name="Beth Massi" userId="478c1bcf29534cd8" providerId="LiveId" clId="{3854A05D-71FF-45B3-BD67-3DC1EDA35C24}" dt="2019-09-06T22:44:41.807" v="332" actId="478"/>
          <ac:grpSpMkLst>
            <pc:docMk/>
            <pc:sldMk cId="1242830281" sldId="265"/>
            <ac:grpSpMk id="6" creationId="{0C7C67E4-4F12-49B3-A40B-8B9915C57210}"/>
          </ac:grpSpMkLst>
        </pc:grpChg>
        <pc:picChg chg="add del mod">
          <ac:chgData name="Beth Massi" userId="478c1bcf29534cd8" providerId="LiveId" clId="{3854A05D-71FF-45B3-BD67-3DC1EDA35C24}" dt="2019-09-06T22:51:58.635" v="410" actId="478"/>
          <ac:picMkLst>
            <pc:docMk/>
            <pc:sldMk cId="1242830281" sldId="265"/>
            <ac:picMk id="11" creationId="{6424F658-C077-4FE0-A9C2-058D71E6E2CE}"/>
          </ac:picMkLst>
        </pc:picChg>
        <pc:picChg chg="add mod">
          <ac:chgData name="Beth Massi" userId="478c1bcf29534cd8" providerId="LiveId" clId="{3854A05D-71FF-45B3-BD67-3DC1EDA35C24}" dt="2019-09-06T23:14:54.412" v="1395" actId="1076"/>
          <ac:picMkLst>
            <pc:docMk/>
            <pc:sldMk cId="1242830281" sldId="265"/>
            <ac:picMk id="13" creationId="{1E608808-79F9-412E-B447-95A8FE6456C7}"/>
          </ac:picMkLst>
        </pc:picChg>
      </pc:sldChg>
      <pc:sldChg chg="addSp delSp modSp add del delAnim">
        <pc:chgData name="Beth Massi" userId="478c1bcf29534cd8" providerId="LiveId" clId="{3854A05D-71FF-45B3-BD67-3DC1EDA35C24}" dt="2019-09-09T18:30:44.861" v="3280" actId="1076"/>
        <pc:sldMkLst>
          <pc:docMk/>
          <pc:sldMk cId="2905816638" sldId="1932"/>
        </pc:sldMkLst>
        <pc:spChg chg="del mod">
          <ac:chgData name="Beth Massi" userId="478c1bcf29534cd8" providerId="LiveId" clId="{3854A05D-71FF-45B3-BD67-3DC1EDA35C24}" dt="2019-09-09T18:28:14.789" v="3236" actId="1076"/>
          <ac:spMkLst>
            <pc:docMk/>
            <pc:sldMk cId="2905816638" sldId="1932"/>
            <ac:spMk id="2" creationId="{FCA3E1F8-1512-45C8-8533-8E38D2F12835}"/>
          </ac:spMkLst>
        </pc:spChg>
        <pc:spChg chg="del">
          <ac:chgData name="Beth Massi" userId="478c1bcf29534cd8" providerId="LiveId" clId="{3854A05D-71FF-45B3-BD67-3DC1EDA35C24}" dt="2019-09-09T18:27:46.416" v="3228" actId="478"/>
          <ac:spMkLst>
            <pc:docMk/>
            <pc:sldMk cId="2905816638" sldId="1932"/>
            <ac:spMk id="7" creationId="{CE5C2AD7-723E-4A38-87BA-C03057CF6C09}"/>
          </ac:spMkLst>
        </pc:spChg>
        <pc:spChg chg="del">
          <ac:chgData name="Beth Massi" userId="478c1bcf29534cd8" providerId="LiveId" clId="{3854A05D-71FF-45B3-BD67-3DC1EDA35C24}" dt="2019-09-09T18:27:59.783" v="3234" actId="478"/>
          <ac:spMkLst>
            <pc:docMk/>
            <pc:sldMk cId="2905816638" sldId="1932"/>
            <ac:spMk id="35" creationId="{E149EE59-13AC-4131-AA08-F932AA4C7706}"/>
          </ac:spMkLst>
        </pc:spChg>
        <pc:spChg chg="del">
          <ac:chgData name="Beth Massi" userId="478c1bcf29534cd8" providerId="LiveId" clId="{3854A05D-71FF-45B3-BD67-3DC1EDA35C24}" dt="2019-09-09T18:27:52.689" v="3231" actId="478"/>
          <ac:spMkLst>
            <pc:docMk/>
            <pc:sldMk cId="2905816638" sldId="1932"/>
            <ac:spMk id="38" creationId="{11E4E334-F73F-45A1-AF9C-5EBBF97D21F4}"/>
          </ac:spMkLst>
        </pc:spChg>
        <pc:spChg chg="del">
          <ac:chgData name="Beth Massi" userId="478c1bcf29534cd8" providerId="LiveId" clId="{3854A05D-71FF-45B3-BD67-3DC1EDA35C24}" dt="2019-09-09T18:27:55.859" v="3233" actId="478"/>
          <ac:spMkLst>
            <pc:docMk/>
            <pc:sldMk cId="2905816638" sldId="1932"/>
            <ac:spMk id="44" creationId="{902BF7D8-0FC3-439F-AA68-2278726B1361}"/>
          </ac:spMkLst>
        </pc:spChg>
        <pc:spChg chg="del">
          <ac:chgData name="Beth Massi" userId="478c1bcf29534cd8" providerId="LiveId" clId="{3854A05D-71FF-45B3-BD67-3DC1EDA35C24}" dt="2019-09-09T18:27:47.951" v="3229" actId="478"/>
          <ac:spMkLst>
            <pc:docMk/>
            <pc:sldMk cId="2905816638" sldId="1932"/>
            <ac:spMk id="45" creationId="{2A340BF8-80CE-4B68-A466-E8F2501EC028}"/>
          </ac:spMkLst>
        </pc:spChg>
        <pc:spChg chg="del">
          <ac:chgData name="Beth Massi" userId="478c1bcf29534cd8" providerId="LiveId" clId="{3854A05D-71FF-45B3-BD67-3DC1EDA35C24}" dt="2019-09-09T18:27:50.655" v="3230" actId="478"/>
          <ac:spMkLst>
            <pc:docMk/>
            <pc:sldMk cId="2905816638" sldId="1932"/>
            <ac:spMk id="49" creationId="{C7A5DC88-16BA-4DBF-B560-8CBFC0507DEA}"/>
          </ac:spMkLst>
        </pc:spChg>
        <pc:spChg chg="del">
          <ac:chgData name="Beth Massi" userId="478c1bcf29534cd8" providerId="LiveId" clId="{3854A05D-71FF-45B3-BD67-3DC1EDA35C24}" dt="2019-09-09T18:27:54.829" v="3232" actId="478"/>
          <ac:spMkLst>
            <pc:docMk/>
            <pc:sldMk cId="2905816638" sldId="1932"/>
            <ac:spMk id="51" creationId="{1C81C2C4-B3E0-4436-8319-9312BD3AB604}"/>
          </ac:spMkLst>
        </pc:spChg>
        <pc:spChg chg="del">
          <ac:chgData name="Beth Massi" userId="478c1bcf29534cd8" providerId="LiveId" clId="{3854A05D-71FF-45B3-BD67-3DC1EDA35C24}" dt="2019-09-09T18:27:45.200" v="3227" actId="478"/>
          <ac:spMkLst>
            <pc:docMk/>
            <pc:sldMk cId="2905816638" sldId="1932"/>
            <ac:spMk id="53" creationId="{1ED8BAE7-0835-4E76-B12B-9B4C5D4EAA6E}"/>
          </ac:spMkLst>
        </pc:spChg>
        <pc:spChg chg="del">
          <ac:chgData name="Beth Massi" userId="478c1bcf29534cd8" providerId="LiveId" clId="{3854A05D-71FF-45B3-BD67-3DC1EDA35C24}" dt="2019-09-09T18:28:01.426" v="3235" actId="478"/>
          <ac:spMkLst>
            <pc:docMk/>
            <pc:sldMk cId="2905816638" sldId="1932"/>
            <ac:spMk id="54" creationId="{F0815644-810A-4826-A0B0-5E429BCD0E0B}"/>
          </ac:spMkLst>
        </pc:spChg>
        <pc:grpChg chg="del">
          <ac:chgData name="Beth Massi" userId="478c1bcf29534cd8" providerId="LiveId" clId="{3854A05D-71FF-45B3-BD67-3DC1EDA35C24}" dt="2019-09-09T18:27:40.631" v="3224" actId="478"/>
          <ac:grpSpMkLst>
            <pc:docMk/>
            <pc:sldMk cId="2905816638" sldId="1932"/>
            <ac:grpSpMk id="9" creationId="{2557E5A4-DF22-4081-9AB4-9825A50E60C9}"/>
          </ac:grpSpMkLst>
        </pc:grpChg>
        <pc:grpChg chg="del">
          <ac:chgData name="Beth Massi" userId="478c1bcf29534cd8" providerId="LiveId" clId="{3854A05D-71FF-45B3-BD67-3DC1EDA35C24}" dt="2019-09-09T18:27:43.497" v="3226" actId="478"/>
          <ac:grpSpMkLst>
            <pc:docMk/>
            <pc:sldMk cId="2905816638" sldId="1932"/>
            <ac:grpSpMk id="12" creationId="{97E26189-9652-4895-9198-9EE517444822}"/>
          </ac:grpSpMkLst>
        </pc:grpChg>
        <pc:grpChg chg="del">
          <ac:chgData name="Beth Massi" userId="478c1bcf29534cd8" providerId="LiveId" clId="{3854A05D-71FF-45B3-BD67-3DC1EDA35C24}" dt="2019-09-09T18:27:41.942" v="3225" actId="478"/>
          <ac:grpSpMkLst>
            <pc:docMk/>
            <pc:sldMk cId="2905816638" sldId="1932"/>
            <ac:grpSpMk id="39" creationId="{B057C564-BD6F-4C0D-BDBD-479FA66C3B8A}"/>
          </ac:grpSpMkLst>
        </pc:grpChg>
        <pc:grpChg chg="del">
          <ac:chgData name="Beth Massi" userId="478c1bcf29534cd8" providerId="LiveId" clId="{3854A05D-71FF-45B3-BD67-3DC1EDA35C24}" dt="2019-09-09T18:27:39.119" v="3223" actId="478"/>
          <ac:grpSpMkLst>
            <pc:docMk/>
            <pc:sldMk cId="2905816638" sldId="1932"/>
            <ac:grpSpMk id="46" creationId="{EDD6ABA4-EFCA-4585-BB25-8C5716846B09}"/>
          </ac:grpSpMkLst>
        </pc:grpChg>
        <pc:picChg chg="del mod">
          <ac:chgData name="Beth Massi" userId="478c1bcf29534cd8" providerId="LiveId" clId="{3854A05D-71FF-45B3-BD67-3DC1EDA35C24}" dt="2019-09-09T18:30:36.298" v="3279" actId="1076"/>
          <ac:picMkLst>
            <pc:docMk/>
            <pc:sldMk cId="2905816638" sldId="1932"/>
            <ac:picMk id="3" creationId="{ED3AD50E-1057-4D2D-B891-D47FD5A4C5D1}"/>
          </ac:picMkLst>
        </pc:picChg>
        <pc:picChg chg="del">
          <ac:chgData name="Beth Massi" userId="478c1bcf29534cd8" providerId="LiveId" clId="{3854A05D-71FF-45B3-BD67-3DC1EDA35C24}" dt="2019-09-09T18:19:48.161" v="3066" actId="21"/>
          <ac:picMkLst>
            <pc:docMk/>
            <pc:sldMk cId="2905816638" sldId="1932"/>
            <ac:picMk id="5" creationId="{12E3532D-85C5-45F0-9D98-BFAFFC74629D}"/>
          </ac:picMkLst>
        </pc:picChg>
        <pc:picChg chg="del">
          <ac:chgData name="Beth Massi" userId="478c1bcf29534cd8" providerId="LiveId" clId="{3854A05D-71FF-45B3-BD67-3DC1EDA35C24}" dt="2019-09-09T18:19:48.161" v="3066" actId="21"/>
          <ac:picMkLst>
            <pc:docMk/>
            <pc:sldMk cId="2905816638" sldId="1932"/>
            <ac:picMk id="6" creationId="{FF32C1D1-31E8-4212-AFAC-F8DC6C271AD2}"/>
          </ac:picMkLst>
        </pc:picChg>
        <pc:picChg chg="del">
          <ac:chgData name="Beth Massi" userId="478c1bcf29534cd8" providerId="LiveId" clId="{3854A05D-71FF-45B3-BD67-3DC1EDA35C24}" dt="2019-09-09T18:19:48.161" v="3066" actId="21"/>
          <ac:picMkLst>
            <pc:docMk/>
            <pc:sldMk cId="2905816638" sldId="1932"/>
            <ac:picMk id="11" creationId="{B4DD53F2-884E-4A29-98E3-79774B32C1B8}"/>
          </ac:picMkLst>
        </pc:picChg>
        <pc:picChg chg="del">
          <ac:chgData name="Beth Massi" userId="478c1bcf29534cd8" providerId="LiveId" clId="{3854A05D-71FF-45B3-BD67-3DC1EDA35C24}" dt="2019-09-09T18:19:48.161" v="3066" actId="21"/>
          <ac:picMkLst>
            <pc:docMk/>
            <pc:sldMk cId="2905816638" sldId="1932"/>
            <ac:picMk id="13" creationId="{CD71DC4E-719A-4F1E-AB09-2F07055B83BB}"/>
          </ac:picMkLst>
        </pc:picChg>
        <pc:picChg chg="del">
          <ac:chgData name="Beth Massi" userId="478c1bcf29534cd8" providerId="LiveId" clId="{3854A05D-71FF-45B3-BD67-3DC1EDA35C24}" dt="2019-09-09T18:19:48.161" v="3066" actId="21"/>
          <ac:picMkLst>
            <pc:docMk/>
            <pc:sldMk cId="2905816638" sldId="1932"/>
            <ac:picMk id="14" creationId="{7C263FF5-821B-4E48-B9A1-603B6711ED41}"/>
          </ac:picMkLst>
        </pc:picChg>
        <pc:picChg chg="del">
          <ac:chgData name="Beth Massi" userId="478c1bcf29534cd8" providerId="LiveId" clId="{3854A05D-71FF-45B3-BD67-3DC1EDA35C24}" dt="2019-09-09T18:19:48.161" v="3066" actId="21"/>
          <ac:picMkLst>
            <pc:docMk/>
            <pc:sldMk cId="2905816638" sldId="1932"/>
            <ac:picMk id="15" creationId="{F54964FD-02F8-4824-8DF2-1F101A0E13C2}"/>
          </ac:picMkLst>
        </pc:picChg>
        <pc:picChg chg="del">
          <ac:chgData name="Beth Massi" userId="478c1bcf29534cd8" providerId="LiveId" clId="{3854A05D-71FF-45B3-BD67-3DC1EDA35C24}" dt="2019-09-09T18:19:48.161" v="3066" actId="21"/>
          <ac:picMkLst>
            <pc:docMk/>
            <pc:sldMk cId="2905816638" sldId="1932"/>
            <ac:picMk id="16" creationId="{C4DC79DA-D8D5-4EE7-9FFA-A48B6EAFC662}"/>
          </ac:picMkLst>
        </pc:picChg>
        <pc:picChg chg="del">
          <ac:chgData name="Beth Massi" userId="478c1bcf29534cd8" providerId="LiveId" clId="{3854A05D-71FF-45B3-BD67-3DC1EDA35C24}" dt="2019-09-09T18:19:48.161" v="3066" actId="21"/>
          <ac:picMkLst>
            <pc:docMk/>
            <pc:sldMk cId="2905816638" sldId="1932"/>
            <ac:picMk id="17" creationId="{E3285808-A8AC-44AB-A5FB-C837965F8635}"/>
          </ac:picMkLst>
        </pc:picChg>
        <pc:picChg chg="del">
          <ac:chgData name="Beth Massi" userId="478c1bcf29534cd8" providerId="LiveId" clId="{3854A05D-71FF-45B3-BD67-3DC1EDA35C24}" dt="2019-09-09T18:19:48.161" v="3066" actId="21"/>
          <ac:picMkLst>
            <pc:docMk/>
            <pc:sldMk cId="2905816638" sldId="1932"/>
            <ac:picMk id="19" creationId="{87D00F02-2F59-4460-9890-A97B0F8B565D}"/>
          </ac:picMkLst>
        </pc:picChg>
        <pc:picChg chg="del">
          <ac:chgData name="Beth Massi" userId="478c1bcf29534cd8" providerId="LiveId" clId="{3854A05D-71FF-45B3-BD67-3DC1EDA35C24}" dt="2019-09-09T18:19:48.161" v="3066" actId="21"/>
          <ac:picMkLst>
            <pc:docMk/>
            <pc:sldMk cId="2905816638" sldId="1932"/>
            <ac:picMk id="21" creationId="{73843D74-2877-43CF-AA4A-8D48D5B9B25E}"/>
          </ac:picMkLst>
        </pc:picChg>
        <pc:picChg chg="del">
          <ac:chgData name="Beth Massi" userId="478c1bcf29534cd8" providerId="LiveId" clId="{3854A05D-71FF-45B3-BD67-3DC1EDA35C24}" dt="2019-09-09T18:19:48.161" v="3066" actId="21"/>
          <ac:picMkLst>
            <pc:docMk/>
            <pc:sldMk cId="2905816638" sldId="1932"/>
            <ac:picMk id="23" creationId="{E33F16A3-A862-40C1-A32D-01AA12D7DCB9}"/>
          </ac:picMkLst>
        </pc:picChg>
        <pc:picChg chg="del">
          <ac:chgData name="Beth Massi" userId="478c1bcf29534cd8" providerId="LiveId" clId="{3854A05D-71FF-45B3-BD67-3DC1EDA35C24}" dt="2019-09-09T18:19:48.161" v="3066" actId="21"/>
          <ac:picMkLst>
            <pc:docMk/>
            <pc:sldMk cId="2905816638" sldId="1932"/>
            <ac:picMk id="25" creationId="{79055608-64F5-41F1-A575-772C1FA74BD7}"/>
          </ac:picMkLst>
        </pc:picChg>
        <pc:picChg chg="del">
          <ac:chgData name="Beth Massi" userId="478c1bcf29534cd8" providerId="LiveId" clId="{3854A05D-71FF-45B3-BD67-3DC1EDA35C24}" dt="2019-09-09T18:16:34.472" v="3028" actId="478"/>
          <ac:picMkLst>
            <pc:docMk/>
            <pc:sldMk cId="2905816638" sldId="1932"/>
            <ac:picMk id="27" creationId="{79B91DE0-D7F2-43CA-A8C0-DF9761692CDD}"/>
          </ac:picMkLst>
        </pc:picChg>
        <pc:picChg chg="del mod">
          <ac:chgData name="Beth Massi" userId="478c1bcf29534cd8" providerId="LiveId" clId="{3854A05D-71FF-45B3-BD67-3DC1EDA35C24}" dt="2019-09-09T18:19:48.161" v="3066" actId="21"/>
          <ac:picMkLst>
            <pc:docMk/>
            <pc:sldMk cId="2905816638" sldId="1932"/>
            <ac:picMk id="32" creationId="{2095CE63-E519-4BFF-9E67-5C7A548AE0F6}"/>
          </ac:picMkLst>
        </pc:picChg>
        <pc:picChg chg="del">
          <ac:chgData name="Beth Massi" userId="478c1bcf29534cd8" providerId="LiveId" clId="{3854A05D-71FF-45B3-BD67-3DC1EDA35C24}" dt="2019-09-09T18:19:48.161" v="3066" actId="21"/>
          <ac:picMkLst>
            <pc:docMk/>
            <pc:sldMk cId="2905816638" sldId="1932"/>
            <ac:picMk id="34" creationId="{E5645179-39D1-4233-A182-63E3F5974732}"/>
          </ac:picMkLst>
        </pc:picChg>
        <pc:picChg chg="del">
          <ac:chgData name="Beth Massi" userId="478c1bcf29534cd8" providerId="LiveId" clId="{3854A05D-71FF-45B3-BD67-3DC1EDA35C24}" dt="2019-09-09T18:19:48.161" v="3066" actId="21"/>
          <ac:picMkLst>
            <pc:docMk/>
            <pc:sldMk cId="2905816638" sldId="1932"/>
            <ac:picMk id="41" creationId="{5A073E70-2751-49AC-B029-BCC4A9361CD1}"/>
          </ac:picMkLst>
        </pc:picChg>
        <pc:picChg chg="del mod">
          <ac:chgData name="Beth Massi" userId="478c1bcf29534cd8" providerId="LiveId" clId="{3854A05D-71FF-45B3-BD67-3DC1EDA35C24}" dt="2019-09-09T18:30:31.764" v="3278" actId="1076"/>
          <ac:picMkLst>
            <pc:docMk/>
            <pc:sldMk cId="2905816638" sldId="1932"/>
            <ac:picMk id="43" creationId="{39217F0C-A0E8-420F-8FBF-DC8C0CB38454}"/>
          </ac:picMkLst>
        </pc:picChg>
        <pc:picChg chg="del">
          <ac:chgData name="Beth Massi" userId="478c1bcf29534cd8" providerId="LiveId" clId="{3854A05D-71FF-45B3-BD67-3DC1EDA35C24}" dt="2019-09-09T18:19:48.161" v="3066" actId="21"/>
          <ac:picMkLst>
            <pc:docMk/>
            <pc:sldMk cId="2905816638" sldId="1932"/>
            <ac:picMk id="50" creationId="{FC405F54-B55D-44EB-8F29-98E23753D003}"/>
          </ac:picMkLst>
        </pc:picChg>
        <pc:picChg chg="del">
          <ac:chgData name="Beth Massi" userId="478c1bcf29534cd8" providerId="LiveId" clId="{3854A05D-71FF-45B3-BD67-3DC1EDA35C24}" dt="2019-09-09T18:19:48.161" v="3066" actId="21"/>
          <ac:picMkLst>
            <pc:docMk/>
            <pc:sldMk cId="2905816638" sldId="1932"/>
            <ac:picMk id="52" creationId="{48AA45DA-81CC-47F9-B65A-53C78995D90E}"/>
          </ac:picMkLst>
        </pc:picChg>
        <pc:picChg chg="del mod">
          <ac:chgData name="Beth Massi" userId="478c1bcf29534cd8" providerId="LiveId" clId="{3854A05D-71FF-45B3-BD67-3DC1EDA35C24}" dt="2019-09-09T18:30:44.861" v="3280" actId="1076"/>
          <ac:picMkLst>
            <pc:docMk/>
            <pc:sldMk cId="2905816638" sldId="1932"/>
            <ac:picMk id="56" creationId="{2E081C4F-FB6C-41C9-8438-C01ADD47E19D}"/>
          </ac:picMkLst>
        </pc:picChg>
        <pc:picChg chg="del">
          <ac:chgData name="Beth Massi" userId="478c1bcf29534cd8" providerId="LiveId" clId="{3854A05D-71FF-45B3-BD67-3DC1EDA35C24}" dt="2019-09-09T18:19:48.161" v="3066" actId="21"/>
          <ac:picMkLst>
            <pc:docMk/>
            <pc:sldMk cId="2905816638" sldId="1932"/>
            <ac:picMk id="57" creationId="{18E459E6-1670-46A1-8846-24DF881709EB}"/>
          </ac:picMkLst>
        </pc:picChg>
        <pc:picChg chg="del mod">
          <ac:chgData name="Beth Massi" userId="478c1bcf29534cd8" providerId="LiveId" clId="{3854A05D-71FF-45B3-BD67-3DC1EDA35C24}" dt="2019-09-09T18:19:48.161" v="3066" actId="21"/>
          <ac:picMkLst>
            <pc:docMk/>
            <pc:sldMk cId="2905816638" sldId="1932"/>
            <ac:picMk id="58" creationId="{CEE1DD6D-9D16-492F-9D31-8771B900EDFF}"/>
          </ac:picMkLst>
        </pc:picChg>
        <pc:picChg chg="add del">
          <ac:chgData name="Beth Massi" userId="478c1bcf29534cd8" providerId="LiveId" clId="{3854A05D-71FF-45B3-BD67-3DC1EDA35C24}" dt="2019-09-09T18:19:48.161" v="3066" actId="21"/>
          <ac:picMkLst>
            <pc:docMk/>
            <pc:sldMk cId="2905816638" sldId="1932"/>
            <ac:picMk id="1030" creationId="{14CC66BC-7B41-4074-9BE4-C9984BF467EA}"/>
          </ac:picMkLst>
        </pc:picChg>
      </pc:sldChg>
      <pc:sldChg chg="modSp add modTransition">
        <pc:chgData name="Beth Massi" userId="478c1bcf29534cd8" providerId="LiveId" clId="{3854A05D-71FF-45B3-BD67-3DC1EDA35C24}" dt="2019-09-07T00:01:33.682" v="2646" actId="207"/>
        <pc:sldMkLst>
          <pc:docMk/>
          <pc:sldMk cId="2262534760" sldId="10178"/>
        </pc:sldMkLst>
        <pc:spChg chg="mod">
          <ac:chgData name="Beth Massi" userId="478c1bcf29534cd8" providerId="LiveId" clId="{3854A05D-71FF-45B3-BD67-3DC1EDA35C24}" dt="2019-09-07T00:01:33.682" v="2646" actId="207"/>
          <ac:spMkLst>
            <pc:docMk/>
            <pc:sldMk cId="2262534760" sldId="10178"/>
            <ac:spMk id="39" creationId="{19AFE05D-9736-471E-B5D2-207940914560}"/>
          </ac:spMkLst>
        </pc:spChg>
      </pc:sldChg>
      <pc:sldChg chg="addSp delSp modSp new">
        <pc:chgData name="Beth Massi" userId="478c1bcf29534cd8" providerId="LiveId" clId="{3854A05D-71FF-45B3-BD67-3DC1EDA35C24}" dt="2019-09-11T23:54:21.295" v="5046" actId="1076"/>
        <pc:sldMkLst>
          <pc:docMk/>
          <pc:sldMk cId="2743313159" sldId="10179"/>
        </pc:sldMkLst>
        <pc:spChg chg="add del mod">
          <ac:chgData name="Beth Massi" userId="478c1bcf29534cd8" providerId="LiveId" clId="{3854A05D-71FF-45B3-BD67-3DC1EDA35C24}" dt="2019-09-09T18:18:29.119" v="3047" actId="478"/>
          <ac:spMkLst>
            <pc:docMk/>
            <pc:sldMk cId="2743313159" sldId="10179"/>
            <ac:spMk id="2" creationId="{6D29FD42-F82E-475C-91B9-38E00C6EBFBA}"/>
          </ac:spMkLst>
        </pc:spChg>
        <pc:spChg chg="add mod">
          <ac:chgData name="Beth Massi" userId="478c1bcf29534cd8" providerId="LiveId" clId="{3854A05D-71FF-45B3-BD67-3DC1EDA35C24}" dt="2019-09-11T23:49:33.856" v="4891" actId="6549"/>
          <ac:spMkLst>
            <pc:docMk/>
            <pc:sldMk cId="2743313159" sldId="10179"/>
            <ac:spMk id="3" creationId="{7FDD315D-563A-444E-932C-63AEEF5785D3}"/>
          </ac:spMkLst>
        </pc:spChg>
        <pc:spChg chg="add del mod">
          <ac:chgData name="Beth Massi" userId="478c1bcf29534cd8" providerId="LiveId" clId="{3854A05D-71FF-45B3-BD67-3DC1EDA35C24}" dt="2019-09-09T18:18:58.508" v="3056" actId="478"/>
          <ac:spMkLst>
            <pc:docMk/>
            <pc:sldMk cId="2743313159" sldId="10179"/>
            <ac:spMk id="4" creationId="{4C854E10-3619-44C2-B042-1E6ECC27BE07}"/>
          </ac:spMkLst>
        </pc:spChg>
        <pc:spChg chg="add mod">
          <ac:chgData name="Beth Massi" userId="478c1bcf29534cd8" providerId="LiveId" clId="{3854A05D-71FF-45B3-BD67-3DC1EDA35C24}" dt="2019-09-11T21:44:46.457" v="4568" actId="14100"/>
          <ac:spMkLst>
            <pc:docMk/>
            <pc:sldMk cId="2743313159" sldId="10179"/>
            <ac:spMk id="4" creationId="{F32DE5ED-096C-4284-A38D-7111FA3E9BA6}"/>
          </ac:spMkLst>
        </pc:spChg>
        <pc:spChg chg="add del mod">
          <ac:chgData name="Beth Massi" userId="478c1bcf29534cd8" providerId="LiveId" clId="{3854A05D-71FF-45B3-BD67-3DC1EDA35C24}" dt="2019-09-09T18:18:53.795" v="3054" actId="478"/>
          <ac:spMkLst>
            <pc:docMk/>
            <pc:sldMk cId="2743313159" sldId="10179"/>
            <ac:spMk id="5" creationId="{3E0BEFB0-6F82-4FCA-8B6F-31D302BFB9FC}"/>
          </ac:spMkLst>
        </pc:spChg>
        <pc:spChg chg="add mod">
          <ac:chgData name="Beth Massi" userId="478c1bcf29534cd8" providerId="LiveId" clId="{3854A05D-71FF-45B3-BD67-3DC1EDA35C24}" dt="2019-09-11T23:50:35.923" v="4927" actId="403"/>
          <ac:spMkLst>
            <pc:docMk/>
            <pc:sldMk cId="2743313159" sldId="10179"/>
            <ac:spMk id="5" creationId="{820A2547-7A14-4CEA-8338-989DA851CBE5}"/>
          </ac:spMkLst>
        </pc:spChg>
        <pc:spChg chg="add mod">
          <ac:chgData name="Beth Massi" userId="478c1bcf29534cd8" providerId="LiveId" clId="{3854A05D-71FF-45B3-BD67-3DC1EDA35C24}" dt="2019-09-11T23:52:05.980" v="4954" actId="1076"/>
          <ac:spMkLst>
            <pc:docMk/>
            <pc:sldMk cId="2743313159" sldId="10179"/>
            <ac:spMk id="6" creationId="{1B7A4692-19C9-4843-B190-67DA48D0BAF7}"/>
          </ac:spMkLst>
        </pc:spChg>
        <pc:spChg chg="add del mod">
          <ac:chgData name="Beth Massi" userId="478c1bcf29534cd8" providerId="LiveId" clId="{3854A05D-71FF-45B3-BD67-3DC1EDA35C24}" dt="2019-09-09T18:18:59.336" v="3057" actId="478"/>
          <ac:spMkLst>
            <pc:docMk/>
            <pc:sldMk cId="2743313159" sldId="10179"/>
            <ac:spMk id="6" creationId="{FC867C46-6952-4BD5-8C85-4B0C81619AFC}"/>
          </ac:spMkLst>
        </pc:spChg>
        <pc:spChg chg="add mod">
          <ac:chgData name="Beth Massi" userId="478c1bcf29534cd8" providerId="LiveId" clId="{3854A05D-71FF-45B3-BD67-3DC1EDA35C24}" dt="2019-09-11T23:52:28.221" v="4971" actId="6549"/>
          <ac:spMkLst>
            <pc:docMk/>
            <pc:sldMk cId="2743313159" sldId="10179"/>
            <ac:spMk id="7" creationId="{5AF730F3-627E-4BD5-8A44-0874E16191EF}"/>
          </ac:spMkLst>
        </pc:spChg>
        <pc:spChg chg="add mod">
          <ac:chgData name="Beth Massi" userId="478c1bcf29534cd8" providerId="LiveId" clId="{3854A05D-71FF-45B3-BD67-3DC1EDA35C24}" dt="2019-09-11T21:18:32.277" v="4223" actId="20577"/>
          <ac:spMkLst>
            <pc:docMk/>
            <pc:sldMk cId="2743313159" sldId="10179"/>
            <ac:spMk id="8" creationId="{397191AF-C498-4978-99D0-4D86F4340C38}"/>
          </ac:spMkLst>
        </pc:spChg>
        <pc:spChg chg="add mod">
          <ac:chgData name="Beth Massi" userId="478c1bcf29534cd8" providerId="LiveId" clId="{3854A05D-71FF-45B3-BD67-3DC1EDA35C24}" dt="2019-09-11T21:18:23.306" v="4209" actId="20577"/>
          <ac:spMkLst>
            <pc:docMk/>
            <pc:sldMk cId="2743313159" sldId="10179"/>
            <ac:spMk id="9" creationId="{EEB769C5-0BFF-4144-BD45-4422DC2B0661}"/>
          </ac:spMkLst>
        </pc:spChg>
        <pc:spChg chg="add mod">
          <ac:chgData name="Beth Massi" userId="478c1bcf29534cd8" providerId="LiveId" clId="{3854A05D-71FF-45B3-BD67-3DC1EDA35C24}" dt="2019-09-11T23:53:56.719" v="5024" actId="1038"/>
          <ac:spMkLst>
            <pc:docMk/>
            <pc:sldMk cId="2743313159" sldId="10179"/>
            <ac:spMk id="10" creationId="{321A8D08-8E2E-4EF0-9D41-D790DC5E800C}"/>
          </ac:spMkLst>
        </pc:spChg>
        <pc:spChg chg="add mod">
          <ac:chgData name="Beth Massi" userId="478c1bcf29534cd8" providerId="LiveId" clId="{3854A05D-71FF-45B3-BD67-3DC1EDA35C24}" dt="2019-09-11T23:54:21.295" v="5046" actId="1076"/>
          <ac:spMkLst>
            <pc:docMk/>
            <pc:sldMk cId="2743313159" sldId="10179"/>
            <ac:spMk id="12" creationId="{FC64D8A9-56B8-4490-9568-29889CF5B846}"/>
          </ac:spMkLst>
        </pc:spChg>
        <pc:spChg chg="add mod">
          <ac:chgData name="Beth Massi" userId="478c1bcf29534cd8" providerId="LiveId" clId="{3854A05D-71FF-45B3-BD67-3DC1EDA35C24}" dt="2019-09-09T22:15:31.749" v="3369" actId="20577"/>
          <ac:spMkLst>
            <pc:docMk/>
            <pc:sldMk cId="2743313159" sldId="10179"/>
            <ac:spMk id="33" creationId="{82AA190C-23F7-42EB-A377-9D58CA2D07D7}"/>
          </ac:spMkLst>
        </pc:spChg>
        <pc:picChg chg="mod">
          <ac:chgData name="Beth Massi" userId="478c1bcf29534cd8" providerId="LiveId" clId="{3854A05D-71FF-45B3-BD67-3DC1EDA35C24}" dt="2019-09-11T21:45:15.147" v="4570" actId="1076"/>
          <ac:picMkLst>
            <pc:docMk/>
            <pc:sldMk cId="2743313159" sldId="10179"/>
            <ac:picMk id="2" creationId="{61106837-EA9D-469C-BD5A-8D63D7BE303B}"/>
          </ac:picMkLst>
        </pc:picChg>
        <pc:picChg chg="add del mod">
          <ac:chgData name="Beth Massi" userId="478c1bcf29534cd8" providerId="LiveId" clId="{3854A05D-71FF-45B3-BD67-3DC1EDA35C24}" dt="2019-09-09T18:26:53.734" v="3196" actId="478"/>
          <ac:picMkLst>
            <pc:docMk/>
            <pc:sldMk cId="2743313159" sldId="10179"/>
            <ac:picMk id="10" creationId="{AC3616D6-0C1C-4731-9F36-0A4E87891682}"/>
          </ac:picMkLst>
        </pc:picChg>
        <pc:picChg chg="add del mod">
          <ac:chgData name="Beth Massi" userId="478c1bcf29534cd8" providerId="LiveId" clId="{3854A05D-71FF-45B3-BD67-3DC1EDA35C24}" dt="2019-09-09T18:24:15.473" v="3136" actId="478"/>
          <ac:picMkLst>
            <pc:docMk/>
            <pc:sldMk cId="2743313159" sldId="10179"/>
            <ac:picMk id="11" creationId="{E36A69AB-F556-401C-8EFD-4097593A238C}"/>
          </ac:picMkLst>
        </pc:picChg>
        <pc:picChg chg="add del mod">
          <ac:chgData name="Beth Massi" userId="478c1bcf29534cd8" providerId="LiveId" clId="{3854A05D-71FF-45B3-BD67-3DC1EDA35C24}" dt="2019-09-09T18:26:51.858" v="3195" actId="478"/>
          <ac:picMkLst>
            <pc:docMk/>
            <pc:sldMk cId="2743313159" sldId="10179"/>
            <ac:picMk id="12" creationId="{0FB6BB6A-C9EF-478C-B5F1-4CD2531AFEFD}"/>
          </ac:picMkLst>
        </pc:picChg>
        <pc:picChg chg="add del mod">
          <ac:chgData name="Beth Massi" userId="478c1bcf29534cd8" providerId="LiveId" clId="{3854A05D-71FF-45B3-BD67-3DC1EDA35C24}" dt="2019-09-09T18:26:51.858" v="3195" actId="478"/>
          <ac:picMkLst>
            <pc:docMk/>
            <pc:sldMk cId="2743313159" sldId="10179"/>
            <ac:picMk id="13" creationId="{1FC9C0A6-D7B1-418C-8DE2-E4A7636C80EC}"/>
          </ac:picMkLst>
        </pc:picChg>
        <pc:picChg chg="add del mod">
          <ac:chgData name="Beth Massi" userId="478c1bcf29534cd8" providerId="LiveId" clId="{3854A05D-71FF-45B3-BD67-3DC1EDA35C24}" dt="2019-09-09T18:26:51.858" v="3195" actId="478"/>
          <ac:picMkLst>
            <pc:docMk/>
            <pc:sldMk cId="2743313159" sldId="10179"/>
            <ac:picMk id="14" creationId="{C6024109-EED7-4181-873C-05F9FBB6637D}"/>
          </ac:picMkLst>
        </pc:picChg>
        <pc:picChg chg="add del mod">
          <ac:chgData name="Beth Massi" userId="478c1bcf29534cd8" providerId="LiveId" clId="{3854A05D-71FF-45B3-BD67-3DC1EDA35C24}" dt="2019-09-09T18:26:51.858" v="3195" actId="478"/>
          <ac:picMkLst>
            <pc:docMk/>
            <pc:sldMk cId="2743313159" sldId="10179"/>
            <ac:picMk id="15" creationId="{DAAE877E-09BA-4FE0-89C9-48EB077E861B}"/>
          </ac:picMkLst>
        </pc:picChg>
        <pc:picChg chg="add del mod">
          <ac:chgData name="Beth Massi" userId="478c1bcf29534cd8" providerId="LiveId" clId="{3854A05D-71FF-45B3-BD67-3DC1EDA35C24}" dt="2019-09-09T18:26:51.858" v="3195" actId="478"/>
          <ac:picMkLst>
            <pc:docMk/>
            <pc:sldMk cId="2743313159" sldId="10179"/>
            <ac:picMk id="16" creationId="{F27C9B15-2E39-427D-AB54-D8EB2D36C863}"/>
          </ac:picMkLst>
        </pc:picChg>
        <pc:picChg chg="add del mod">
          <ac:chgData name="Beth Massi" userId="478c1bcf29534cd8" providerId="LiveId" clId="{3854A05D-71FF-45B3-BD67-3DC1EDA35C24}" dt="2019-09-09T18:26:53.734" v="3196" actId="478"/>
          <ac:picMkLst>
            <pc:docMk/>
            <pc:sldMk cId="2743313159" sldId="10179"/>
            <ac:picMk id="17" creationId="{962661AD-CC78-40A8-AEEB-E4C265E23673}"/>
          </ac:picMkLst>
        </pc:picChg>
        <pc:picChg chg="add del mod">
          <ac:chgData name="Beth Massi" userId="478c1bcf29534cd8" providerId="LiveId" clId="{3854A05D-71FF-45B3-BD67-3DC1EDA35C24}" dt="2019-09-09T18:26:51.858" v="3195" actId="478"/>
          <ac:picMkLst>
            <pc:docMk/>
            <pc:sldMk cId="2743313159" sldId="10179"/>
            <ac:picMk id="18" creationId="{06786124-D833-4ABD-9AF1-2AF64DC0294D}"/>
          </ac:picMkLst>
        </pc:picChg>
        <pc:picChg chg="add del mod">
          <ac:chgData name="Beth Massi" userId="478c1bcf29534cd8" providerId="LiveId" clId="{3854A05D-71FF-45B3-BD67-3DC1EDA35C24}" dt="2019-09-09T18:26:51.858" v="3195" actId="478"/>
          <ac:picMkLst>
            <pc:docMk/>
            <pc:sldMk cId="2743313159" sldId="10179"/>
            <ac:picMk id="19" creationId="{D90B00AB-0838-4A64-BAA0-8762B66F46E7}"/>
          </ac:picMkLst>
        </pc:picChg>
        <pc:picChg chg="add del mod">
          <ac:chgData name="Beth Massi" userId="478c1bcf29534cd8" providerId="LiveId" clId="{3854A05D-71FF-45B3-BD67-3DC1EDA35C24}" dt="2019-09-09T18:26:51.858" v="3195" actId="478"/>
          <ac:picMkLst>
            <pc:docMk/>
            <pc:sldMk cId="2743313159" sldId="10179"/>
            <ac:picMk id="20" creationId="{86781FD0-58A3-403B-AB63-A8F73AA213CC}"/>
          </ac:picMkLst>
        </pc:picChg>
        <pc:picChg chg="add del mod ord">
          <ac:chgData name="Beth Massi" userId="478c1bcf29534cd8" providerId="LiveId" clId="{3854A05D-71FF-45B3-BD67-3DC1EDA35C24}" dt="2019-09-09T18:26:51.858" v="3195" actId="478"/>
          <ac:picMkLst>
            <pc:docMk/>
            <pc:sldMk cId="2743313159" sldId="10179"/>
            <ac:picMk id="21" creationId="{E6CE09C7-743B-454A-A0A6-720DAAEE56E1}"/>
          </ac:picMkLst>
        </pc:picChg>
        <pc:picChg chg="add del mod">
          <ac:chgData name="Beth Massi" userId="478c1bcf29534cd8" providerId="LiveId" clId="{3854A05D-71FF-45B3-BD67-3DC1EDA35C24}" dt="2019-09-09T18:26:51.858" v="3195" actId="478"/>
          <ac:picMkLst>
            <pc:docMk/>
            <pc:sldMk cId="2743313159" sldId="10179"/>
            <ac:picMk id="22" creationId="{DC5C3693-2C44-4B02-929C-C48B5F4E4E87}"/>
          </ac:picMkLst>
        </pc:picChg>
        <pc:picChg chg="add del mod">
          <ac:chgData name="Beth Massi" userId="478c1bcf29534cd8" providerId="LiveId" clId="{3854A05D-71FF-45B3-BD67-3DC1EDA35C24}" dt="2019-09-09T18:26:51.858" v="3195" actId="478"/>
          <ac:picMkLst>
            <pc:docMk/>
            <pc:sldMk cId="2743313159" sldId="10179"/>
            <ac:picMk id="23" creationId="{7E5730C9-5B7C-448A-963D-8CA1CF634D09}"/>
          </ac:picMkLst>
        </pc:picChg>
        <pc:picChg chg="add del mod">
          <ac:chgData name="Beth Massi" userId="478c1bcf29534cd8" providerId="LiveId" clId="{3854A05D-71FF-45B3-BD67-3DC1EDA35C24}" dt="2019-09-09T18:26:51.858" v="3195" actId="478"/>
          <ac:picMkLst>
            <pc:docMk/>
            <pc:sldMk cId="2743313159" sldId="10179"/>
            <ac:picMk id="24" creationId="{C29FB73A-BF46-4B1A-9933-6C678EF56596}"/>
          </ac:picMkLst>
        </pc:picChg>
        <pc:picChg chg="add del mod">
          <ac:chgData name="Beth Massi" userId="478c1bcf29534cd8" providerId="LiveId" clId="{3854A05D-71FF-45B3-BD67-3DC1EDA35C24}" dt="2019-09-09T18:26:51.858" v="3195" actId="478"/>
          <ac:picMkLst>
            <pc:docMk/>
            <pc:sldMk cId="2743313159" sldId="10179"/>
            <ac:picMk id="25" creationId="{B83F2C35-161E-41E3-878C-BAD19BA62628}"/>
          </ac:picMkLst>
        </pc:picChg>
        <pc:picChg chg="add del mod">
          <ac:chgData name="Beth Massi" userId="478c1bcf29534cd8" providerId="LiveId" clId="{3854A05D-71FF-45B3-BD67-3DC1EDA35C24}" dt="2019-09-09T18:26:51.858" v="3195" actId="478"/>
          <ac:picMkLst>
            <pc:docMk/>
            <pc:sldMk cId="2743313159" sldId="10179"/>
            <ac:picMk id="26" creationId="{E77C9FA0-3088-4987-A91A-E6BE853EE34B}"/>
          </ac:picMkLst>
        </pc:picChg>
        <pc:picChg chg="add del mod">
          <ac:chgData name="Beth Massi" userId="478c1bcf29534cd8" providerId="LiveId" clId="{3854A05D-71FF-45B3-BD67-3DC1EDA35C24}" dt="2019-09-09T18:26:51.858" v="3195" actId="478"/>
          <ac:picMkLst>
            <pc:docMk/>
            <pc:sldMk cId="2743313159" sldId="10179"/>
            <ac:picMk id="27" creationId="{8797ABD8-706A-499D-8C4B-79B42F9A8379}"/>
          </ac:picMkLst>
        </pc:picChg>
        <pc:picChg chg="add del mod">
          <ac:chgData name="Beth Massi" userId="478c1bcf29534cd8" providerId="LiveId" clId="{3854A05D-71FF-45B3-BD67-3DC1EDA35C24}" dt="2019-09-09T18:26:51.858" v="3195" actId="478"/>
          <ac:picMkLst>
            <pc:docMk/>
            <pc:sldMk cId="2743313159" sldId="10179"/>
            <ac:picMk id="28" creationId="{F9C8CA0B-5C13-4E35-A0D9-449BD662CF09}"/>
          </ac:picMkLst>
        </pc:picChg>
        <pc:picChg chg="add del mod">
          <ac:chgData name="Beth Massi" userId="478c1bcf29534cd8" providerId="LiveId" clId="{3854A05D-71FF-45B3-BD67-3DC1EDA35C24}" dt="2019-09-09T18:26:53.734" v="3196" actId="478"/>
          <ac:picMkLst>
            <pc:docMk/>
            <pc:sldMk cId="2743313159" sldId="10179"/>
            <ac:picMk id="29" creationId="{C3CF3FFD-ED17-47EF-B7B6-3EB3EB318F1A}"/>
          </ac:picMkLst>
        </pc:picChg>
        <pc:picChg chg="add del mod">
          <ac:chgData name="Beth Massi" userId="478c1bcf29534cd8" providerId="LiveId" clId="{3854A05D-71FF-45B3-BD67-3DC1EDA35C24}" dt="2019-09-09T18:26:51.858" v="3195" actId="478"/>
          <ac:picMkLst>
            <pc:docMk/>
            <pc:sldMk cId="2743313159" sldId="10179"/>
            <ac:picMk id="30" creationId="{05FD36C0-E12C-41C0-9704-7FBFD4C22D84}"/>
          </ac:picMkLst>
        </pc:picChg>
        <pc:picChg chg="add del mod">
          <ac:chgData name="Beth Massi" userId="478c1bcf29534cd8" providerId="LiveId" clId="{3854A05D-71FF-45B3-BD67-3DC1EDA35C24}" dt="2019-09-09T18:26:51.858" v="3195" actId="478"/>
          <ac:picMkLst>
            <pc:docMk/>
            <pc:sldMk cId="2743313159" sldId="10179"/>
            <ac:picMk id="31" creationId="{8698A4E6-9A4B-41EE-A0E6-B188FF21D053}"/>
          </ac:picMkLst>
        </pc:picChg>
        <pc:picChg chg="add del mod">
          <ac:chgData name="Beth Massi" userId="478c1bcf29534cd8" providerId="LiveId" clId="{3854A05D-71FF-45B3-BD67-3DC1EDA35C24}" dt="2019-09-09T18:26:51.858" v="3195" actId="478"/>
          <ac:picMkLst>
            <pc:docMk/>
            <pc:sldMk cId="2743313159" sldId="10179"/>
            <ac:picMk id="32" creationId="{1372B07D-CE10-4A1B-93F9-5FD2E821E876}"/>
          </ac:picMkLst>
        </pc:picChg>
      </pc:sldChg>
      <pc:sldChg chg="modSp add">
        <pc:chgData name="Beth Massi" userId="478c1bcf29534cd8" providerId="LiveId" clId="{3854A05D-71FF-45B3-BD67-3DC1EDA35C24}" dt="2019-09-06T23:18:17.128" v="1434" actId="14100"/>
        <pc:sldMkLst>
          <pc:docMk/>
          <pc:sldMk cId="1106002450" sldId="10181"/>
        </pc:sldMkLst>
        <pc:spChg chg="mod">
          <ac:chgData name="Beth Massi" userId="478c1bcf29534cd8" providerId="LiveId" clId="{3854A05D-71FF-45B3-BD67-3DC1EDA35C24}" dt="2019-09-06T23:18:17.128" v="1434" actId="14100"/>
          <ac:spMkLst>
            <pc:docMk/>
            <pc:sldMk cId="1106002450" sldId="10181"/>
            <ac:spMk id="2" creationId="{6F20504C-C15B-4B85-88CA-781AD4B14DC8}"/>
          </ac:spMkLst>
        </pc:spChg>
      </pc:sldChg>
      <pc:sldChg chg="modSp add">
        <pc:chgData name="Beth Massi" userId="478c1bcf29534cd8" providerId="LiveId" clId="{3854A05D-71FF-45B3-BD67-3DC1EDA35C24}" dt="2019-09-06T23:18:25.804" v="1436" actId="14100"/>
        <pc:sldMkLst>
          <pc:docMk/>
          <pc:sldMk cId="1659237056" sldId="10184"/>
        </pc:sldMkLst>
        <pc:spChg chg="mod">
          <ac:chgData name="Beth Massi" userId="478c1bcf29534cd8" providerId="LiveId" clId="{3854A05D-71FF-45B3-BD67-3DC1EDA35C24}" dt="2019-09-06T23:18:25.804" v="1436" actId="14100"/>
          <ac:spMkLst>
            <pc:docMk/>
            <pc:sldMk cId="1659237056" sldId="10184"/>
            <ac:spMk id="2" creationId="{6F20504C-C15B-4B85-88CA-781AD4B14DC8}"/>
          </ac:spMkLst>
        </pc:spChg>
      </pc:sldChg>
      <pc:sldChg chg="modSp add">
        <pc:chgData name="Beth Massi" userId="478c1bcf29534cd8" providerId="LiveId" clId="{3854A05D-71FF-45B3-BD67-3DC1EDA35C24}" dt="2019-09-11T21:32:48.838" v="4315" actId="20577"/>
        <pc:sldMkLst>
          <pc:docMk/>
          <pc:sldMk cId="2197511558" sldId="10186"/>
        </pc:sldMkLst>
        <pc:spChg chg="mod">
          <ac:chgData name="Beth Massi" userId="478c1bcf29534cd8" providerId="LiveId" clId="{3854A05D-71FF-45B3-BD67-3DC1EDA35C24}" dt="2019-09-11T21:32:48.838" v="4315" actId="20577"/>
          <ac:spMkLst>
            <pc:docMk/>
            <pc:sldMk cId="2197511558" sldId="10186"/>
            <ac:spMk id="2" creationId="{89E36756-4ECC-4563-9847-79578B809B5C}"/>
          </ac:spMkLst>
        </pc:spChg>
        <pc:spChg chg="mod">
          <ac:chgData name="Beth Massi" userId="478c1bcf29534cd8" providerId="LiveId" clId="{3854A05D-71FF-45B3-BD67-3DC1EDA35C24}" dt="2019-09-06T23:04:52.543" v="886" actId="20577"/>
          <ac:spMkLst>
            <pc:docMk/>
            <pc:sldMk cId="2197511558" sldId="10186"/>
            <ac:spMk id="3" creationId="{A9F08F63-40BD-456E-A5BB-E630C5075355}"/>
          </ac:spMkLst>
        </pc:spChg>
      </pc:sldChg>
      <pc:sldChg chg="delSp modSp add modAnim">
        <pc:chgData name="Beth Massi" userId="478c1bcf29534cd8" providerId="LiveId" clId="{3854A05D-71FF-45B3-BD67-3DC1EDA35C24}" dt="2019-09-07T00:22:50.211" v="2770" actId="20577"/>
        <pc:sldMkLst>
          <pc:docMk/>
          <pc:sldMk cId="3858778018" sldId="10187"/>
        </pc:sldMkLst>
        <pc:spChg chg="mod">
          <ac:chgData name="Beth Massi" userId="478c1bcf29534cd8" providerId="LiveId" clId="{3854A05D-71FF-45B3-BD67-3DC1EDA35C24}" dt="2019-09-07T00:22:29.015" v="2732" actId="20577"/>
          <ac:spMkLst>
            <pc:docMk/>
            <pc:sldMk cId="3858778018" sldId="10187"/>
            <ac:spMk id="2" creationId="{DB42DEF8-773D-4E3F-B482-1107DBEB9AF4}"/>
          </ac:spMkLst>
        </pc:spChg>
        <pc:spChg chg="mod">
          <ac:chgData name="Beth Massi" userId="478c1bcf29534cd8" providerId="LiveId" clId="{3854A05D-71FF-45B3-BD67-3DC1EDA35C24}" dt="2019-09-07T00:22:50.211" v="2770" actId="20577"/>
          <ac:spMkLst>
            <pc:docMk/>
            <pc:sldMk cId="3858778018" sldId="10187"/>
            <ac:spMk id="3" creationId="{ED96208D-867A-4A19-8EB0-439ACD68A65C}"/>
          </ac:spMkLst>
        </pc:spChg>
        <pc:spChg chg="mod">
          <ac:chgData name="Beth Massi" userId="478c1bcf29534cd8" providerId="LiveId" clId="{3854A05D-71FF-45B3-BD67-3DC1EDA35C24}" dt="2019-09-07T00:21:39.985" v="2648" actId="20577"/>
          <ac:spMkLst>
            <pc:docMk/>
            <pc:sldMk cId="3858778018" sldId="10187"/>
            <ac:spMk id="4" creationId="{340D0C54-3E62-4912-BFA8-2A91DC3F2B54}"/>
          </ac:spMkLst>
        </pc:spChg>
        <pc:spChg chg="mod">
          <ac:chgData name="Beth Massi" userId="478c1bcf29534cd8" providerId="LiveId" clId="{3854A05D-71FF-45B3-BD67-3DC1EDA35C24}" dt="2019-09-06T23:16:14.917" v="1412" actId="20577"/>
          <ac:spMkLst>
            <pc:docMk/>
            <pc:sldMk cId="3858778018" sldId="10187"/>
            <ac:spMk id="5" creationId="{1CA387C0-F0C9-4675-9CD4-A398BCA3A308}"/>
          </ac:spMkLst>
        </pc:spChg>
        <pc:picChg chg="del">
          <ac:chgData name="Beth Massi" userId="478c1bcf29534cd8" providerId="LiveId" clId="{3854A05D-71FF-45B3-BD67-3DC1EDA35C24}" dt="2019-09-06T23:15:56.416" v="1404" actId="478"/>
          <ac:picMkLst>
            <pc:docMk/>
            <pc:sldMk cId="3858778018" sldId="10187"/>
            <ac:picMk id="13" creationId="{1E608808-79F9-412E-B447-95A8FE6456C7}"/>
          </ac:picMkLst>
        </pc:picChg>
      </pc:sldChg>
      <pc:sldChg chg="modSp add">
        <pc:chgData name="Beth Massi" userId="478c1bcf29534cd8" providerId="LiveId" clId="{3854A05D-71FF-45B3-BD67-3DC1EDA35C24}" dt="2019-09-11T21:34:34.256" v="4368" actId="20577"/>
        <pc:sldMkLst>
          <pc:docMk/>
          <pc:sldMk cId="300563498" sldId="10188"/>
        </pc:sldMkLst>
        <pc:spChg chg="mod">
          <ac:chgData name="Beth Massi" userId="478c1bcf29534cd8" providerId="LiveId" clId="{3854A05D-71FF-45B3-BD67-3DC1EDA35C24}" dt="2019-09-11T21:34:34.256" v="4368" actId="20577"/>
          <ac:spMkLst>
            <pc:docMk/>
            <pc:sldMk cId="300563498" sldId="10188"/>
            <ac:spMk id="2" creationId="{6F20504C-C15B-4B85-88CA-781AD4B14DC8}"/>
          </ac:spMkLst>
        </pc:spChg>
      </pc:sldChg>
      <pc:sldChg chg="modSp add">
        <pc:chgData name="Beth Massi" userId="478c1bcf29534cd8" providerId="LiveId" clId="{3854A05D-71FF-45B3-BD67-3DC1EDA35C24}" dt="2019-09-11T23:57:24.674" v="5084" actId="20577"/>
        <pc:sldMkLst>
          <pc:docMk/>
          <pc:sldMk cId="340206096" sldId="10190"/>
        </pc:sldMkLst>
        <pc:spChg chg="mod">
          <ac:chgData name="Beth Massi" userId="478c1bcf29534cd8" providerId="LiveId" clId="{3854A05D-71FF-45B3-BD67-3DC1EDA35C24}" dt="2019-09-06T23:17:37.460" v="1429" actId="6549"/>
          <ac:spMkLst>
            <pc:docMk/>
            <pc:sldMk cId="340206096" sldId="10190"/>
            <ac:spMk id="2" creationId="{89E36756-4ECC-4563-9847-79578B809B5C}"/>
          </ac:spMkLst>
        </pc:spChg>
        <pc:spChg chg="mod">
          <ac:chgData name="Beth Massi" userId="478c1bcf29534cd8" providerId="LiveId" clId="{3854A05D-71FF-45B3-BD67-3DC1EDA35C24}" dt="2019-09-11T23:57:24.674" v="5084" actId="20577"/>
          <ac:spMkLst>
            <pc:docMk/>
            <pc:sldMk cId="340206096" sldId="10190"/>
            <ac:spMk id="3" creationId="{A9F08F63-40BD-456E-A5BB-E630C5075355}"/>
          </ac:spMkLst>
        </pc:spChg>
      </pc:sldChg>
      <pc:sldChg chg="addSp delSp modSp add ord modAnim">
        <pc:chgData name="Beth Massi" userId="478c1bcf29534cd8" providerId="LiveId" clId="{3854A05D-71FF-45B3-BD67-3DC1EDA35C24}" dt="2019-09-11T23:48:57.130" v="4882" actId="478"/>
        <pc:sldMkLst>
          <pc:docMk/>
          <pc:sldMk cId="4153102925" sldId="10191"/>
        </pc:sldMkLst>
        <pc:spChg chg="mod">
          <ac:chgData name="Beth Massi" userId="478c1bcf29534cd8" providerId="LiveId" clId="{3854A05D-71FF-45B3-BD67-3DC1EDA35C24}" dt="2019-09-06T23:12:16.964" v="1310" actId="20577"/>
          <ac:spMkLst>
            <pc:docMk/>
            <pc:sldMk cId="4153102925" sldId="10191"/>
            <ac:spMk id="2" creationId="{DB42DEF8-773D-4E3F-B482-1107DBEB9AF4}"/>
          </ac:spMkLst>
        </pc:spChg>
        <pc:spChg chg="mod">
          <ac:chgData name="Beth Massi" userId="478c1bcf29534cd8" providerId="LiveId" clId="{3854A05D-71FF-45B3-BD67-3DC1EDA35C24}" dt="2019-09-11T23:11:47.103" v="4881" actId="20577"/>
          <ac:spMkLst>
            <pc:docMk/>
            <pc:sldMk cId="4153102925" sldId="10191"/>
            <ac:spMk id="3" creationId="{ED96208D-867A-4A19-8EB0-439ACD68A65C}"/>
          </ac:spMkLst>
        </pc:spChg>
        <pc:spChg chg="mod">
          <ac:chgData name="Beth Massi" userId="478c1bcf29534cd8" providerId="LiveId" clId="{3854A05D-71FF-45B3-BD67-3DC1EDA35C24}" dt="2019-09-11T21:20:39.928" v="4232" actId="20577"/>
          <ac:spMkLst>
            <pc:docMk/>
            <pc:sldMk cId="4153102925" sldId="10191"/>
            <ac:spMk id="4" creationId="{340D0C54-3E62-4912-BFA8-2A91DC3F2B54}"/>
          </ac:spMkLst>
        </pc:spChg>
        <pc:spChg chg="mod">
          <ac:chgData name="Beth Massi" userId="478c1bcf29534cd8" providerId="LiveId" clId="{3854A05D-71FF-45B3-BD67-3DC1EDA35C24}" dt="2019-09-06T23:12:03.206" v="1272" actId="20577"/>
          <ac:spMkLst>
            <pc:docMk/>
            <pc:sldMk cId="4153102925" sldId="10191"/>
            <ac:spMk id="5" creationId="{1CA387C0-F0C9-4675-9CD4-A398BCA3A308}"/>
          </ac:spMkLst>
        </pc:spChg>
        <pc:spChg chg="add del mod">
          <ac:chgData name="Beth Massi" userId="478c1bcf29534cd8" providerId="LiveId" clId="{3854A05D-71FF-45B3-BD67-3DC1EDA35C24}" dt="2019-09-11T23:48:57.130" v="4882" actId="478"/>
          <ac:spMkLst>
            <pc:docMk/>
            <pc:sldMk cId="4153102925" sldId="10191"/>
            <ac:spMk id="6" creationId="{0BFC8A22-BBA8-49C9-95E0-887AA66AFD25}"/>
          </ac:spMkLst>
        </pc:spChg>
        <pc:picChg chg="del">
          <ac:chgData name="Beth Massi" userId="478c1bcf29534cd8" providerId="LiveId" clId="{3854A05D-71FF-45B3-BD67-3DC1EDA35C24}" dt="2019-09-06T23:13:35.895" v="1390" actId="478"/>
          <ac:picMkLst>
            <pc:docMk/>
            <pc:sldMk cId="4153102925" sldId="10191"/>
            <ac:picMk id="13" creationId="{1E608808-79F9-412E-B447-95A8FE6456C7}"/>
          </ac:picMkLst>
        </pc:picChg>
      </pc:sldChg>
      <pc:sldChg chg="modSp add">
        <pc:chgData name="Beth Massi" userId="478c1bcf29534cd8" providerId="LiveId" clId="{3854A05D-71FF-45B3-BD67-3DC1EDA35C24}" dt="2019-09-11T23:56:10.808" v="5065" actId="20577"/>
        <pc:sldMkLst>
          <pc:docMk/>
          <pc:sldMk cId="369952438" sldId="10192"/>
        </pc:sldMkLst>
        <pc:spChg chg="mod">
          <ac:chgData name="Beth Massi" userId="478c1bcf29534cd8" providerId="LiveId" clId="{3854A05D-71FF-45B3-BD67-3DC1EDA35C24}" dt="2019-09-11T23:56:10.808" v="5065" actId="20577"/>
          <ac:spMkLst>
            <pc:docMk/>
            <pc:sldMk cId="369952438" sldId="10192"/>
            <ac:spMk id="2" creationId="{6F20504C-C15B-4B85-88CA-781AD4B14DC8}"/>
          </ac:spMkLst>
        </pc:spChg>
      </pc:sldChg>
      <pc:sldChg chg="modSp add modAnim">
        <pc:chgData name="Beth Massi" userId="478c1bcf29534cd8" providerId="LiveId" clId="{3854A05D-71FF-45B3-BD67-3DC1EDA35C24}" dt="2019-09-11T23:55:25.347" v="5051" actId="20577"/>
        <pc:sldMkLst>
          <pc:docMk/>
          <pc:sldMk cId="2280736313" sldId="10194"/>
        </pc:sldMkLst>
        <pc:spChg chg="mod">
          <ac:chgData name="Beth Massi" userId="478c1bcf29534cd8" providerId="LiveId" clId="{3854A05D-71FF-45B3-BD67-3DC1EDA35C24}" dt="2019-09-11T23:55:25.347" v="5051" actId="20577"/>
          <ac:spMkLst>
            <pc:docMk/>
            <pc:sldMk cId="2280736313" sldId="10194"/>
            <ac:spMk id="2" creationId="{DB42DEF8-773D-4E3F-B482-1107DBEB9AF4}"/>
          </ac:spMkLst>
        </pc:spChg>
        <pc:spChg chg="mod">
          <ac:chgData name="Beth Massi" userId="478c1bcf29534cd8" providerId="LiveId" clId="{3854A05D-71FF-45B3-BD67-3DC1EDA35C24}" dt="2019-09-09T17:05:12.524" v="2889" actId="1036"/>
          <ac:spMkLst>
            <pc:docMk/>
            <pc:sldMk cId="2280736313" sldId="10194"/>
            <ac:spMk id="3" creationId="{ED96208D-867A-4A19-8EB0-439ACD68A65C}"/>
          </ac:spMkLst>
        </pc:spChg>
      </pc:sldChg>
      <pc:sldChg chg="modSp add">
        <pc:chgData name="Beth Massi" userId="478c1bcf29534cd8" providerId="LiveId" clId="{3854A05D-71FF-45B3-BD67-3DC1EDA35C24}" dt="2019-09-11T22:59:57.425" v="4572" actId="6549"/>
        <pc:sldMkLst>
          <pc:docMk/>
          <pc:sldMk cId="3917395872" sldId="10195"/>
        </pc:sldMkLst>
        <pc:spChg chg="mod">
          <ac:chgData name="Beth Massi" userId="478c1bcf29534cd8" providerId="LiveId" clId="{3854A05D-71FF-45B3-BD67-3DC1EDA35C24}" dt="2019-09-11T22:59:57.425" v="4572" actId="6549"/>
          <ac:spMkLst>
            <pc:docMk/>
            <pc:sldMk cId="3917395872" sldId="10195"/>
            <ac:spMk id="2" creationId="{89E36756-4ECC-4563-9847-79578B809B5C}"/>
          </ac:spMkLst>
        </pc:spChg>
        <pc:spChg chg="mod">
          <ac:chgData name="Beth Massi" userId="478c1bcf29534cd8" providerId="LiveId" clId="{3854A05D-71FF-45B3-BD67-3DC1EDA35C24}" dt="2019-09-06T23:22:09.535" v="1634" actId="20577"/>
          <ac:spMkLst>
            <pc:docMk/>
            <pc:sldMk cId="3917395872" sldId="10195"/>
            <ac:spMk id="3" creationId="{A9F08F63-40BD-456E-A5BB-E630C5075355}"/>
          </ac:spMkLst>
        </pc:spChg>
      </pc:sldChg>
      <pc:sldChg chg="modSp add">
        <pc:chgData name="Beth Massi" userId="478c1bcf29534cd8" providerId="LiveId" clId="{3854A05D-71FF-45B3-BD67-3DC1EDA35C24}" dt="2019-09-06T23:27:57.131" v="1651" actId="20577"/>
        <pc:sldMkLst>
          <pc:docMk/>
          <pc:sldMk cId="1681242136" sldId="10196"/>
        </pc:sldMkLst>
        <pc:spChg chg="mod">
          <ac:chgData name="Beth Massi" userId="478c1bcf29534cd8" providerId="LiveId" clId="{3854A05D-71FF-45B3-BD67-3DC1EDA35C24}" dt="2019-09-06T23:27:57.131" v="1651" actId="20577"/>
          <ac:spMkLst>
            <pc:docMk/>
            <pc:sldMk cId="1681242136" sldId="10196"/>
            <ac:spMk id="2" creationId="{6F20504C-C15B-4B85-88CA-781AD4B14DC8}"/>
          </ac:spMkLst>
        </pc:spChg>
      </pc:sldChg>
      <pc:sldChg chg="modSp add">
        <pc:chgData name="Beth Massi" userId="478c1bcf29534cd8" providerId="LiveId" clId="{3854A05D-71FF-45B3-BD67-3DC1EDA35C24}" dt="2019-09-06T23:32:33.592" v="1813" actId="20577"/>
        <pc:sldMkLst>
          <pc:docMk/>
          <pc:sldMk cId="1560991792" sldId="10198"/>
        </pc:sldMkLst>
        <pc:spChg chg="mod">
          <ac:chgData name="Beth Massi" userId="478c1bcf29534cd8" providerId="LiveId" clId="{3854A05D-71FF-45B3-BD67-3DC1EDA35C24}" dt="2019-09-06T23:29:52.018" v="1802" actId="20577"/>
          <ac:spMkLst>
            <pc:docMk/>
            <pc:sldMk cId="1560991792" sldId="10198"/>
            <ac:spMk id="2" creationId="{89E36756-4ECC-4563-9847-79578B809B5C}"/>
          </ac:spMkLst>
        </pc:spChg>
        <pc:spChg chg="mod">
          <ac:chgData name="Beth Massi" userId="478c1bcf29534cd8" providerId="LiveId" clId="{3854A05D-71FF-45B3-BD67-3DC1EDA35C24}" dt="2019-09-06T23:32:33.592" v="1813" actId="20577"/>
          <ac:spMkLst>
            <pc:docMk/>
            <pc:sldMk cId="1560991792" sldId="10198"/>
            <ac:spMk id="3" creationId="{A9F08F63-40BD-456E-A5BB-E630C5075355}"/>
          </ac:spMkLst>
        </pc:spChg>
      </pc:sldChg>
      <pc:sldChg chg="modSp add">
        <pc:chgData name="Beth Massi" userId="478c1bcf29534cd8" providerId="LiveId" clId="{3854A05D-71FF-45B3-BD67-3DC1EDA35C24}" dt="2019-09-06T23:33:13.241" v="1820" actId="20577"/>
        <pc:sldMkLst>
          <pc:docMk/>
          <pc:sldMk cId="4062981535" sldId="10199"/>
        </pc:sldMkLst>
        <pc:spChg chg="mod">
          <ac:chgData name="Beth Massi" userId="478c1bcf29534cd8" providerId="LiveId" clId="{3854A05D-71FF-45B3-BD67-3DC1EDA35C24}" dt="2019-09-06T23:33:13.241" v="1820" actId="20577"/>
          <ac:spMkLst>
            <pc:docMk/>
            <pc:sldMk cId="4062981535" sldId="10199"/>
            <ac:spMk id="2" creationId="{6F20504C-C15B-4B85-88CA-781AD4B14DC8}"/>
          </ac:spMkLst>
        </pc:spChg>
      </pc:sldChg>
      <pc:sldChg chg="modSp add setBg">
        <pc:chgData name="Beth Massi" userId="478c1bcf29534cd8" providerId="LiveId" clId="{3854A05D-71FF-45B3-BD67-3DC1EDA35C24}" dt="2019-09-10T20:33:19.718" v="3641" actId="255"/>
        <pc:sldMkLst>
          <pc:docMk/>
          <pc:sldMk cId="3286680636" sldId="10208"/>
        </pc:sldMkLst>
        <pc:spChg chg="mod">
          <ac:chgData name="Beth Massi" userId="478c1bcf29534cd8" providerId="LiveId" clId="{3854A05D-71FF-45B3-BD67-3DC1EDA35C24}" dt="2019-09-10T20:13:19.258" v="3371" actId="27636"/>
          <ac:spMkLst>
            <pc:docMk/>
            <pc:sldMk cId="3286680636" sldId="10208"/>
            <ac:spMk id="3" creationId="{99F46E80-8A3A-4BEC-9584-11F945CD729E}"/>
          </ac:spMkLst>
        </pc:spChg>
        <pc:graphicFrameChg chg="mod">
          <ac:chgData name="Beth Massi" userId="478c1bcf29534cd8" providerId="LiveId" clId="{3854A05D-71FF-45B3-BD67-3DC1EDA35C24}" dt="2019-09-10T20:33:19.718" v="3641" actId="255"/>
          <ac:graphicFrameMkLst>
            <pc:docMk/>
            <pc:sldMk cId="3286680636" sldId="10208"/>
            <ac:graphicFrameMk id="7" creationId="{55AAD774-F3AB-4C06-BAD7-A436CF8EE7CD}"/>
          </ac:graphicFrameMkLst>
        </pc:graphicFrameChg>
      </pc:sldChg>
      <pc:sldChg chg="modSp add setBg">
        <pc:chgData name="Beth Massi" userId="478c1bcf29534cd8" providerId="LiveId" clId="{3854A05D-71FF-45B3-BD67-3DC1EDA35C24}" dt="2019-09-10T20:32:45.633" v="3638" actId="255"/>
        <pc:sldMkLst>
          <pc:docMk/>
          <pc:sldMk cId="2357917780" sldId="10209"/>
        </pc:sldMkLst>
        <pc:spChg chg="mod">
          <ac:chgData name="Beth Massi" userId="478c1bcf29534cd8" providerId="LiveId" clId="{3854A05D-71FF-45B3-BD67-3DC1EDA35C24}" dt="2019-09-06T23:42:11.511" v="2111" actId="27636"/>
          <ac:spMkLst>
            <pc:docMk/>
            <pc:sldMk cId="2357917780" sldId="10209"/>
            <ac:spMk id="3" creationId="{99F46E80-8A3A-4BEC-9584-11F945CD729E}"/>
          </ac:spMkLst>
        </pc:spChg>
        <pc:graphicFrameChg chg="mod">
          <ac:chgData name="Beth Massi" userId="478c1bcf29534cd8" providerId="LiveId" clId="{3854A05D-71FF-45B3-BD67-3DC1EDA35C24}" dt="2019-09-10T20:32:45.633" v="3638" actId="255"/>
          <ac:graphicFrameMkLst>
            <pc:docMk/>
            <pc:sldMk cId="2357917780" sldId="10209"/>
            <ac:graphicFrameMk id="5" creationId="{5524B5FA-396D-4D86-B4E0-D2BBB9E1073C}"/>
          </ac:graphicFrameMkLst>
        </pc:graphicFrameChg>
      </pc:sldChg>
      <pc:sldChg chg="modSp add">
        <pc:chgData name="Beth Massi" userId="478c1bcf29534cd8" providerId="LiveId" clId="{3854A05D-71FF-45B3-BD67-3DC1EDA35C24}" dt="2019-09-06T23:50:27.077" v="2412" actId="2711"/>
        <pc:sldMkLst>
          <pc:docMk/>
          <pc:sldMk cId="3445919822" sldId="10213"/>
        </pc:sldMkLst>
        <pc:spChg chg="mod">
          <ac:chgData name="Beth Massi" userId="478c1bcf29534cd8" providerId="LiveId" clId="{3854A05D-71FF-45B3-BD67-3DC1EDA35C24}" dt="2019-09-06T23:50:27.077" v="2412" actId="2711"/>
          <ac:spMkLst>
            <pc:docMk/>
            <pc:sldMk cId="3445919822" sldId="10213"/>
            <ac:spMk id="7" creationId="{D30A3C5E-22F5-47E3-A327-2E7E88CF3D8A}"/>
          </ac:spMkLst>
        </pc:spChg>
      </pc:sldChg>
      <pc:sldChg chg="add">
        <pc:chgData name="Beth Massi" userId="478c1bcf29534cd8" providerId="LiveId" clId="{3854A05D-71FF-45B3-BD67-3DC1EDA35C24}" dt="2019-09-06T23:49:20.606" v="2406"/>
        <pc:sldMkLst>
          <pc:docMk/>
          <pc:sldMk cId="1529473069" sldId="10214"/>
        </pc:sldMkLst>
      </pc:sldChg>
      <pc:sldChg chg="delSp modSp add delAnim modAnim">
        <pc:chgData name="Beth Massi" userId="478c1bcf29534cd8" providerId="LiveId" clId="{3854A05D-71FF-45B3-BD67-3DC1EDA35C24}" dt="2019-09-06T23:53:31.275" v="2446"/>
        <pc:sldMkLst>
          <pc:docMk/>
          <pc:sldMk cId="3803398716" sldId="10215"/>
        </pc:sldMkLst>
        <pc:spChg chg="del mod">
          <ac:chgData name="Beth Massi" userId="478c1bcf29534cd8" providerId="LiveId" clId="{3854A05D-71FF-45B3-BD67-3DC1EDA35C24}" dt="2019-09-06T23:52:49.601" v="2444" actId="478"/>
          <ac:spMkLst>
            <pc:docMk/>
            <pc:sldMk cId="3803398716" sldId="10215"/>
            <ac:spMk id="48" creationId="{D4495F0E-1021-4B4A-AD2B-78C268C3D3F4}"/>
          </ac:spMkLst>
        </pc:spChg>
        <pc:spChg chg="mod">
          <ac:chgData name="Beth Massi" userId="478c1bcf29534cd8" providerId="LiveId" clId="{3854A05D-71FF-45B3-BD67-3DC1EDA35C24}" dt="2019-09-06T23:53:11.221" v="2445" actId="403"/>
          <ac:spMkLst>
            <pc:docMk/>
            <pc:sldMk cId="3803398716" sldId="10215"/>
            <ac:spMk id="54" creationId="{CDAD8543-D3CB-44D0-BDDE-22D651AF2F84}"/>
          </ac:spMkLst>
        </pc:spChg>
      </pc:sldChg>
      <pc:sldChg chg="addSp delSp modSp add modAnim">
        <pc:chgData name="Beth Massi" userId="478c1bcf29534cd8" providerId="LiveId" clId="{3854A05D-71FF-45B3-BD67-3DC1EDA35C24}" dt="2019-09-11T23:59:54.066" v="5096"/>
        <pc:sldMkLst>
          <pc:docMk/>
          <pc:sldMk cId="2412432847" sldId="10225"/>
        </pc:sldMkLst>
        <pc:spChg chg="mod">
          <ac:chgData name="Beth Massi" userId="478c1bcf29534cd8" providerId="LiveId" clId="{3854A05D-71FF-45B3-BD67-3DC1EDA35C24}" dt="2019-09-11T23:57:59.725" v="5085" actId="207"/>
          <ac:spMkLst>
            <pc:docMk/>
            <pc:sldMk cId="2412432847" sldId="10225"/>
            <ac:spMk id="15" creationId="{CB0B96E8-AFE9-464F-AFC2-8DEAE2E88F8D}"/>
          </ac:spMkLst>
        </pc:spChg>
        <pc:spChg chg="add mod">
          <ac:chgData name="Beth Massi" userId="478c1bcf29534cd8" providerId="LiveId" clId="{3854A05D-71FF-45B3-BD67-3DC1EDA35C24}" dt="2019-09-11T23:59:34.535" v="5093"/>
          <ac:spMkLst>
            <pc:docMk/>
            <pc:sldMk cId="2412432847" sldId="10225"/>
            <ac:spMk id="27" creationId="{D89459B0-2B1B-4887-8AE0-E9E3B499DC40}"/>
          </ac:spMkLst>
        </pc:spChg>
        <pc:spChg chg="del mod">
          <ac:chgData name="Beth Massi" userId="478c1bcf29534cd8" providerId="LiveId" clId="{3854A05D-71FF-45B3-BD67-3DC1EDA35C24}" dt="2019-09-11T23:59:54.066" v="5096"/>
          <ac:spMkLst>
            <pc:docMk/>
            <pc:sldMk cId="2412432847" sldId="10225"/>
            <ac:spMk id="29" creationId="{5CF02D21-A2F5-4F25-A5F5-17B20B74187D}"/>
          </ac:spMkLst>
        </pc:spChg>
        <pc:cxnChg chg="mod">
          <ac:chgData name="Beth Massi" userId="478c1bcf29534cd8" providerId="LiveId" clId="{3854A05D-71FF-45B3-BD67-3DC1EDA35C24}" dt="2019-09-11T21:38:58.778" v="4467" actId="20577"/>
          <ac:cxnSpMkLst>
            <pc:docMk/>
            <pc:sldMk cId="2412432847" sldId="10225"/>
            <ac:cxnSpMk id="16" creationId="{8DA02A97-9746-4479-9E0C-14ACB856DB56}"/>
          </ac:cxnSpMkLst>
        </pc:cxnChg>
      </pc:sldChg>
      <pc:sldChg chg="modSp add">
        <pc:chgData name="Beth Massi" userId="478c1bcf29534cd8" providerId="LiveId" clId="{3854A05D-71FF-45B3-BD67-3DC1EDA35C24}" dt="2019-09-06T23:56:50.412" v="2540" actId="20577"/>
        <pc:sldMkLst>
          <pc:docMk/>
          <pc:sldMk cId="1425756337" sldId="10227"/>
        </pc:sldMkLst>
        <pc:spChg chg="mod">
          <ac:chgData name="Beth Massi" userId="478c1bcf29534cd8" providerId="LiveId" clId="{3854A05D-71FF-45B3-BD67-3DC1EDA35C24}" dt="2019-09-06T23:56:50.412" v="2540" actId="20577"/>
          <ac:spMkLst>
            <pc:docMk/>
            <pc:sldMk cId="1425756337" sldId="10227"/>
            <ac:spMk id="2" creationId="{6F20504C-C15B-4B85-88CA-781AD4B14DC8}"/>
          </ac:spMkLst>
        </pc:spChg>
      </pc:sldChg>
      <pc:sldChg chg="modSp add modNotesTx">
        <pc:chgData name="Beth Massi" userId="478c1bcf29534cd8" providerId="LiveId" clId="{3854A05D-71FF-45B3-BD67-3DC1EDA35C24}" dt="2019-09-11T21:38:08.167" v="4454" actId="20577"/>
        <pc:sldMkLst>
          <pc:docMk/>
          <pc:sldMk cId="180768495" sldId="10228"/>
        </pc:sldMkLst>
        <pc:spChg chg="mod">
          <ac:chgData name="Beth Massi" userId="478c1bcf29534cd8" providerId="LiveId" clId="{3854A05D-71FF-45B3-BD67-3DC1EDA35C24}" dt="2019-09-06T23:58:08.464" v="2626" actId="20577"/>
          <ac:spMkLst>
            <pc:docMk/>
            <pc:sldMk cId="180768495" sldId="10228"/>
            <ac:spMk id="2" creationId="{6D29FD42-F82E-475C-91B9-38E00C6EBFBA}"/>
          </ac:spMkLst>
        </pc:spChg>
      </pc:sldChg>
      <pc:sldChg chg="addSp delSp modSp add modTransition addAnim delAnim">
        <pc:chgData name="Beth Massi" userId="478c1bcf29534cd8" providerId="LiveId" clId="{3854A05D-71FF-45B3-BD67-3DC1EDA35C24}" dt="2019-09-06T23:59:30.862" v="2638" actId="207"/>
        <pc:sldMkLst>
          <pc:docMk/>
          <pc:sldMk cId="67459066" sldId="10229"/>
        </pc:sldMkLst>
        <pc:spChg chg="add del mod">
          <ac:chgData name="Beth Massi" userId="478c1bcf29534cd8" providerId="LiveId" clId="{3854A05D-71FF-45B3-BD67-3DC1EDA35C24}" dt="2019-09-06T23:59:24.317" v="2637" actId="478"/>
          <ac:spMkLst>
            <pc:docMk/>
            <pc:sldMk cId="67459066" sldId="10229"/>
            <ac:spMk id="3" creationId="{363FFA4F-1D4E-47A6-86A9-A2F79780065D}"/>
          </ac:spMkLst>
        </pc:spChg>
        <pc:spChg chg="add del mod">
          <ac:chgData name="Beth Massi" userId="478c1bcf29534cd8" providerId="LiveId" clId="{3854A05D-71FF-45B3-BD67-3DC1EDA35C24}" dt="2019-09-06T23:59:19.356" v="2635" actId="478"/>
          <ac:spMkLst>
            <pc:docMk/>
            <pc:sldMk cId="67459066" sldId="10229"/>
            <ac:spMk id="38" creationId="{92681AB4-F217-4E4E-86E5-0CCF5F8C9E01}"/>
          </ac:spMkLst>
        </pc:spChg>
        <pc:spChg chg="mod">
          <ac:chgData name="Beth Massi" userId="478c1bcf29534cd8" providerId="LiveId" clId="{3854A05D-71FF-45B3-BD67-3DC1EDA35C24}" dt="2019-09-06T23:59:30.862" v="2638" actId="207"/>
          <ac:spMkLst>
            <pc:docMk/>
            <pc:sldMk cId="67459066" sldId="10229"/>
            <ac:spMk id="39" creationId="{19AFE05D-9736-471E-B5D2-207940914560}"/>
          </ac:spMkLst>
        </pc:spChg>
        <pc:picChg chg="add del">
          <ac:chgData name="Beth Massi" userId="478c1bcf29534cd8" providerId="LiveId" clId="{3854A05D-71FF-45B3-BD67-3DC1EDA35C24}" dt="2019-09-06T23:59:08.394" v="2631" actId="478"/>
          <ac:picMkLst>
            <pc:docMk/>
            <pc:sldMk cId="67459066" sldId="10229"/>
            <ac:picMk id="4" creationId="{00000000-0000-0000-0000-000000000000}"/>
          </ac:picMkLst>
        </pc:picChg>
        <pc:picChg chg="add del">
          <ac:chgData name="Beth Massi" userId="478c1bcf29534cd8" providerId="LiveId" clId="{3854A05D-71FF-45B3-BD67-3DC1EDA35C24}" dt="2019-09-06T23:59:08.724" v="2632" actId="478"/>
          <ac:picMkLst>
            <pc:docMk/>
            <pc:sldMk cId="67459066" sldId="10229"/>
            <ac:picMk id="8" creationId="{00000000-0000-0000-0000-000000000000}"/>
          </ac:picMkLst>
        </pc:picChg>
      </pc:sldChg>
      <pc:sldChg chg="addSp delSp modSp add">
        <pc:chgData name="Beth Massi" userId="478c1bcf29534cd8" providerId="LiveId" clId="{3854A05D-71FF-45B3-BD67-3DC1EDA35C24}" dt="2019-09-11T19:39:53.304" v="3999"/>
        <pc:sldMkLst>
          <pc:docMk/>
          <pc:sldMk cId="3146513310" sldId="10230"/>
        </pc:sldMkLst>
        <pc:spChg chg="mod">
          <ac:chgData name="Beth Massi" userId="478c1bcf29534cd8" providerId="LiveId" clId="{3854A05D-71FF-45B3-BD67-3DC1EDA35C24}" dt="2019-09-10T20:18:31.744" v="3422" actId="20577"/>
          <ac:spMkLst>
            <pc:docMk/>
            <pc:sldMk cId="3146513310" sldId="10230"/>
            <ac:spMk id="3" creationId="{99F46E80-8A3A-4BEC-9584-11F945CD729E}"/>
          </ac:spMkLst>
        </pc:spChg>
        <pc:grpChg chg="add del">
          <ac:chgData name="Beth Massi" userId="478c1bcf29534cd8" providerId="LiveId" clId="{3854A05D-71FF-45B3-BD67-3DC1EDA35C24}" dt="2019-09-10T20:31:29.768" v="3552" actId="21"/>
          <ac:grpSpMkLst>
            <pc:docMk/>
            <pc:sldMk cId="3146513310" sldId="10230"/>
            <ac:grpSpMk id="6" creationId="{3D9650BA-99B9-4F3B-B4A9-ED0CA8C9DB99}"/>
          </ac:grpSpMkLst>
        </pc:grpChg>
        <pc:graphicFrameChg chg="mod">
          <ac:chgData name="Beth Massi" userId="478c1bcf29534cd8" providerId="LiveId" clId="{3854A05D-71FF-45B3-BD67-3DC1EDA35C24}" dt="2019-09-11T19:39:53.304" v="3999"/>
          <ac:graphicFrameMkLst>
            <pc:docMk/>
            <pc:sldMk cId="3146513310" sldId="10230"/>
            <ac:graphicFrameMk id="5" creationId="{5524B5FA-396D-4D86-B4E0-D2BBB9E1073C}"/>
          </ac:graphicFrameMkLst>
        </pc:graphicFrameChg>
        <pc:picChg chg="add del mod">
          <ac:chgData name="Beth Massi" userId="478c1bcf29534cd8" providerId="LiveId" clId="{3854A05D-71FF-45B3-BD67-3DC1EDA35C24}" dt="2019-09-10T20:35:10.641" v="3646" actId="21"/>
          <ac:picMkLst>
            <pc:docMk/>
            <pc:sldMk cId="3146513310" sldId="10230"/>
            <ac:picMk id="2" creationId="{E0AFD002-0355-4D88-9401-84F97E54BC46}"/>
          </ac:picMkLst>
        </pc:picChg>
        <pc:picChg chg="add del">
          <ac:chgData name="Beth Massi" userId="478c1bcf29534cd8" providerId="LiveId" clId="{3854A05D-71FF-45B3-BD67-3DC1EDA35C24}" dt="2019-09-10T20:29:54.808" v="3477" actId="21"/>
          <ac:picMkLst>
            <pc:docMk/>
            <pc:sldMk cId="3146513310" sldId="10230"/>
            <ac:picMk id="4" creationId="{7F8CDCDE-FEA0-49B6-9639-B923DE40E522}"/>
          </ac:picMkLst>
        </pc:picChg>
        <pc:picChg chg="mod topLvl">
          <ac:chgData name="Beth Massi" userId="478c1bcf29534cd8" providerId="LiveId" clId="{3854A05D-71FF-45B3-BD67-3DC1EDA35C24}" dt="2019-09-10T20:31:25.898" v="3551" actId="21"/>
          <ac:picMkLst>
            <pc:docMk/>
            <pc:sldMk cId="3146513310" sldId="10230"/>
            <ac:picMk id="7" creationId="{72DB450D-FBF6-4C81-BAAF-F0384450CD09}"/>
          </ac:picMkLst>
        </pc:picChg>
        <pc:picChg chg="add del mod topLvl">
          <ac:chgData name="Beth Massi" userId="478c1bcf29534cd8" providerId="LiveId" clId="{3854A05D-71FF-45B3-BD67-3DC1EDA35C24}" dt="2019-09-10T20:31:25.898" v="3551" actId="21"/>
          <ac:picMkLst>
            <pc:docMk/>
            <pc:sldMk cId="3146513310" sldId="10230"/>
            <ac:picMk id="8" creationId="{BCC60204-2CA1-48CC-94C4-B8F0CD4C1D37}"/>
          </ac:picMkLst>
        </pc:picChg>
      </pc:sldChg>
      <pc:sldChg chg="modSp add">
        <pc:chgData name="Beth Massi" userId="478c1bcf29534cd8" providerId="LiveId" clId="{3854A05D-71FF-45B3-BD67-3DC1EDA35C24}" dt="2019-09-11T21:22:36.826" v="4283" actId="20577"/>
        <pc:sldMkLst>
          <pc:docMk/>
          <pc:sldMk cId="908440520" sldId="10231"/>
        </pc:sldMkLst>
        <pc:spChg chg="mod">
          <ac:chgData name="Beth Massi" userId="478c1bcf29534cd8" providerId="LiveId" clId="{3854A05D-71FF-45B3-BD67-3DC1EDA35C24}" dt="2019-09-11T21:21:35.330" v="4262" actId="20577"/>
          <ac:spMkLst>
            <pc:docMk/>
            <pc:sldMk cId="908440520" sldId="10231"/>
            <ac:spMk id="2" creationId="{DB42DEF8-773D-4E3F-B482-1107DBEB9AF4}"/>
          </ac:spMkLst>
        </pc:spChg>
        <pc:spChg chg="mod">
          <ac:chgData name="Beth Massi" userId="478c1bcf29534cd8" providerId="LiveId" clId="{3854A05D-71FF-45B3-BD67-3DC1EDA35C24}" dt="2019-09-11T21:22:36.826" v="4283" actId="20577"/>
          <ac:spMkLst>
            <pc:docMk/>
            <pc:sldMk cId="908440520" sldId="10231"/>
            <ac:spMk id="3" creationId="{ED96208D-867A-4A19-8EB0-439ACD68A65C}"/>
          </ac:spMkLst>
        </pc:spChg>
        <pc:spChg chg="mod">
          <ac:chgData name="Beth Massi" userId="478c1bcf29534cd8" providerId="LiveId" clId="{3854A05D-71FF-45B3-BD67-3DC1EDA35C24}" dt="2019-09-11T21:21:32.306" v="4258" actId="20577"/>
          <ac:spMkLst>
            <pc:docMk/>
            <pc:sldMk cId="908440520" sldId="10231"/>
            <ac:spMk id="6" creationId="{0BFC8A22-BBA8-49C9-95E0-887AA66AFD25}"/>
          </ac:spMkLst>
        </pc:spChg>
      </pc:sldChg>
      <pc:sldChg chg="addSp modSp add">
        <pc:chgData name="Beth Massi" userId="478c1bcf29534cd8" providerId="LiveId" clId="{3854A05D-71FF-45B3-BD67-3DC1EDA35C24}" dt="2019-09-11T21:35:31.866" v="4373"/>
        <pc:sldMkLst>
          <pc:docMk/>
          <pc:sldMk cId="1445195255" sldId="10232"/>
        </pc:sldMkLst>
        <pc:spChg chg="mod">
          <ac:chgData name="Beth Massi" userId="478c1bcf29534cd8" providerId="LiveId" clId="{3854A05D-71FF-45B3-BD67-3DC1EDA35C24}" dt="2019-09-11T21:34:25.200" v="4351" actId="20577"/>
          <ac:spMkLst>
            <pc:docMk/>
            <pc:sldMk cId="1445195255" sldId="10232"/>
            <ac:spMk id="3" creationId="{99F46E80-8A3A-4BEC-9584-11F945CD729E}"/>
          </ac:spMkLst>
        </pc:spChg>
        <pc:spChg chg="add mod">
          <ac:chgData name="Beth Massi" userId="478c1bcf29534cd8" providerId="LiveId" clId="{3854A05D-71FF-45B3-BD67-3DC1EDA35C24}" dt="2019-09-11T21:34:58.986" v="4372" actId="1076"/>
          <ac:spMkLst>
            <pc:docMk/>
            <pc:sldMk cId="1445195255" sldId="10232"/>
            <ac:spMk id="4" creationId="{C1264740-2D59-4875-A824-FBAF25B46263}"/>
          </ac:spMkLst>
        </pc:spChg>
        <pc:graphicFrameChg chg="mod">
          <ac:chgData name="Beth Massi" userId="478c1bcf29534cd8" providerId="LiveId" clId="{3854A05D-71FF-45B3-BD67-3DC1EDA35C24}" dt="2019-09-11T21:35:31.866" v="4373"/>
          <ac:graphicFrameMkLst>
            <pc:docMk/>
            <pc:sldMk cId="1445195255" sldId="10232"/>
            <ac:graphicFrameMk id="5" creationId="{5524B5FA-396D-4D86-B4E0-D2BBB9E1073C}"/>
          </ac:graphicFrameMkLst>
        </pc:graphicFrameChg>
      </pc:sldChg>
      <pc:sldChg chg="addSp modSp add">
        <pc:chgData name="Beth Massi" userId="478c1bcf29534cd8" providerId="LiveId" clId="{3854A05D-71FF-45B3-BD67-3DC1EDA35C24}" dt="2019-09-12T00:01:13.912" v="5107" actId="1076"/>
        <pc:sldMkLst>
          <pc:docMk/>
          <pc:sldMk cId="2334748203" sldId="10234"/>
        </pc:sldMkLst>
        <pc:spChg chg="mod">
          <ac:chgData name="Beth Massi" userId="478c1bcf29534cd8" providerId="LiveId" clId="{3854A05D-71FF-45B3-BD67-3DC1EDA35C24}" dt="2019-09-12T00:00:52.278" v="5103" actId="20577"/>
          <ac:spMkLst>
            <pc:docMk/>
            <pc:sldMk cId="2334748203" sldId="10234"/>
            <ac:spMk id="3" creationId="{99F46E80-8A3A-4BEC-9584-11F945CD729E}"/>
          </ac:spMkLst>
        </pc:spChg>
        <pc:spChg chg="add mod">
          <ac:chgData name="Beth Massi" userId="478c1bcf29534cd8" providerId="LiveId" clId="{3854A05D-71FF-45B3-BD67-3DC1EDA35C24}" dt="2019-09-12T00:01:13.912" v="5107" actId="1076"/>
          <ac:spMkLst>
            <pc:docMk/>
            <pc:sldMk cId="2334748203" sldId="10234"/>
            <ac:spMk id="4" creationId="{5BAA24E0-2344-4B69-8CDD-60DC602930E2}"/>
          </ac:spMkLst>
        </pc:spChg>
      </pc:sldChg>
      <pc:sldMasterChg chg="modSldLayout">
        <pc:chgData name="Beth Massi" userId="478c1bcf29534cd8" providerId="LiveId" clId="{3854A05D-71FF-45B3-BD67-3DC1EDA35C24}" dt="2019-09-07T00:00:40.388" v="2644" actId="478"/>
        <pc:sldMasterMkLst>
          <pc:docMk/>
          <pc:sldMasterMk cId="3593001564" sldId="2147483715"/>
        </pc:sldMasterMkLst>
        <pc:sldLayoutChg chg="addSp delSp">
          <pc:chgData name="Beth Massi" userId="478c1bcf29534cd8" providerId="LiveId" clId="{3854A05D-71FF-45B3-BD67-3DC1EDA35C24}" dt="2019-09-07T00:00:22.678" v="2640"/>
          <pc:sldLayoutMkLst>
            <pc:docMk/>
            <pc:sldMasterMk cId="3593001564" sldId="2147483715"/>
            <pc:sldLayoutMk cId="2853996036" sldId="2147483717"/>
          </pc:sldLayoutMkLst>
          <pc:picChg chg="add del">
            <ac:chgData name="Beth Massi" userId="478c1bcf29534cd8" providerId="LiveId" clId="{3854A05D-71FF-45B3-BD67-3DC1EDA35C24}" dt="2019-09-07T00:00:22.678" v="2640"/>
            <ac:picMkLst>
              <pc:docMk/>
              <pc:sldMasterMk cId="3593001564" sldId="2147483715"/>
              <pc:sldLayoutMk cId="2853996036" sldId="2147483717"/>
              <ac:picMk id="9" creationId="{90F7F6C3-6CC0-4BA6-87C8-339E88254666}"/>
            </ac:picMkLst>
          </pc:picChg>
        </pc:sldLayoutChg>
        <pc:sldLayoutChg chg="delSp">
          <pc:chgData name="Beth Massi" userId="478c1bcf29534cd8" providerId="LiveId" clId="{3854A05D-71FF-45B3-BD67-3DC1EDA35C24}" dt="2019-09-07T00:00:40.388" v="2644" actId="478"/>
          <pc:sldLayoutMkLst>
            <pc:docMk/>
            <pc:sldMasterMk cId="3593001564" sldId="2147483715"/>
            <pc:sldLayoutMk cId="2611482912" sldId="2147483756"/>
          </pc:sldLayoutMkLst>
          <pc:spChg chg="del">
            <ac:chgData name="Beth Massi" userId="478c1bcf29534cd8" providerId="LiveId" clId="{3854A05D-71FF-45B3-BD67-3DC1EDA35C24}" dt="2019-09-07T00:00:34.148" v="2643" actId="478"/>
            <ac:spMkLst>
              <pc:docMk/>
              <pc:sldMasterMk cId="3593001564" sldId="2147483715"/>
              <pc:sldLayoutMk cId="2611482912" sldId="2147483756"/>
              <ac:spMk id="13" creationId="{00000000-0000-0000-0000-000000000000}"/>
            </ac:spMkLst>
          </pc:spChg>
          <pc:spChg chg="del">
            <ac:chgData name="Beth Massi" userId="478c1bcf29534cd8" providerId="LiveId" clId="{3854A05D-71FF-45B3-BD67-3DC1EDA35C24}" dt="2019-09-07T00:00:32.339" v="2642" actId="478"/>
            <ac:spMkLst>
              <pc:docMk/>
              <pc:sldMasterMk cId="3593001564" sldId="2147483715"/>
              <pc:sldLayoutMk cId="2611482912" sldId="2147483756"/>
              <ac:spMk id="14" creationId="{00000000-0000-0000-0000-000000000000}"/>
            </ac:spMkLst>
          </pc:spChg>
          <pc:spChg chg="del">
            <ac:chgData name="Beth Massi" userId="478c1bcf29534cd8" providerId="LiveId" clId="{3854A05D-71FF-45B3-BD67-3DC1EDA35C24}" dt="2019-09-07T00:00:29.177" v="2641" actId="478"/>
            <ac:spMkLst>
              <pc:docMk/>
              <pc:sldMasterMk cId="3593001564" sldId="2147483715"/>
              <pc:sldLayoutMk cId="2611482912" sldId="2147483756"/>
              <ac:spMk id="18" creationId="{00414B93-1C7A-463B-94D3-C75120E48B38}"/>
            </ac:spMkLst>
          </pc:spChg>
          <pc:picChg chg="del">
            <ac:chgData name="Beth Massi" userId="478c1bcf29534cd8" providerId="LiveId" clId="{3854A05D-71FF-45B3-BD67-3DC1EDA35C24}" dt="2019-09-07T00:00:40.388" v="2644" actId="478"/>
            <ac:picMkLst>
              <pc:docMk/>
              <pc:sldMasterMk cId="3593001564" sldId="2147483715"/>
              <pc:sldLayoutMk cId="2611482912" sldId="2147483756"/>
              <ac:picMk id="7" creationId="{0EDE7E98-2515-4CF5-A7F5-85F9915B5AC4}"/>
            </ac:picMkLst>
          </pc:picChg>
        </pc:sldLayoutChg>
      </pc:sldMasterChg>
    </pc:docChg>
  </pc:docChgLst>
  <pc:docChgLst>
    <pc:chgData name="James Montemagno" userId="S::jamont@microsoft.com::e0435849-a140-4c07-8047-7cefab9356ed" providerId="AD" clId="Web-{5EA6A873-1BA2-2BAB-1034-B1740EC8E672}"/>
    <pc:docChg chg="modSld">
      <pc:chgData name="James Montemagno" userId="S::jamont@microsoft.com::e0435849-a140-4c07-8047-7cefab9356ed" providerId="AD" clId="Web-{5EA6A873-1BA2-2BAB-1034-B1740EC8E672}" dt="2019-09-20T14:46:39.959" v="9" actId="20577"/>
      <pc:docMkLst>
        <pc:docMk/>
      </pc:docMkLst>
      <pc:sldChg chg="modSp">
        <pc:chgData name="James Montemagno" userId="S::jamont@microsoft.com::e0435849-a140-4c07-8047-7cefab9356ed" providerId="AD" clId="Web-{5EA6A873-1BA2-2BAB-1034-B1740EC8E672}" dt="2019-09-20T14:46:39.959" v="8" actId="20577"/>
        <pc:sldMkLst>
          <pc:docMk/>
          <pc:sldMk cId="2890334234" sldId="10536"/>
        </pc:sldMkLst>
        <pc:spChg chg="mod">
          <ac:chgData name="James Montemagno" userId="S::jamont@microsoft.com::e0435849-a140-4c07-8047-7cefab9356ed" providerId="AD" clId="Web-{5EA6A873-1BA2-2BAB-1034-B1740EC8E672}" dt="2019-09-20T14:46:39.959" v="8" actId="20577"/>
          <ac:spMkLst>
            <pc:docMk/>
            <pc:sldMk cId="2890334234" sldId="10536"/>
            <ac:spMk id="3" creationId="{ED96208D-867A-4A19-8EB0-439ACD68A65C}"/>
          </ac:spMkLst>
        </pc:spChg>
      </pc:sldChg>
    </pc:docChg>
  </pc:docChgLst>
  <pc:docChgLst>
    <pc:chgData name="Rajen Kishna" userId="cb2617cd-b010-4f29-a12f-c13505cda105" providerId="ADAL" clId="{435706E0-D6E4-4D23-8ECF-09F4A092406B}"/>
    <pc:docChg chg="modSld">
      <pc:chgData name="Rajen Kishna" userId="cb2617cd-b010-4f29-a12f-c13505cda105" providerId="ADAL" clId="{435706E0-D6E4-4D23-8ECF-09F4A092406B}" dt="2019-09-11T22:39:31.427" v="247" actId="20577"/>
      <pc:docMkLst>
        <pc:docMk/>
      </pc:docMkLst>
      <pc:sldChg chg="modSp modNotesTx">
        <pc:chgData name="Rajen Kishna" userId="cb2617cd-b010-4f29-a12f-c13505cda105" providerId="ADAL" clId="{435706E0-D6E4-4D23-8ECF-09F4A092406B}" dt="2019-09-11T22:39:31.427" v="247" actId="20577"/>
        <pc:sldMkLst>
          <pc:docMk/>
          <pc:sldMk cId="4153102925" sldId="10191"/>
        </pc:sldMkLst>
        <pc:spChg chg="mod">
          <ac:chgData name="Rajen Kishna" userId="cb2617cd-b010-4f29-a12f-c13505cda105" providerId="ADAL" clId="{435706E0-D6E4-4D23-8ECF-09F4A092406B}" dt="2019-09-11T21:21:10.290" v="6" actId="20577"/>
          <ac:spMkLst>
            <pc:docMk/>
            <pc:sldMk cId="4153102925" sldId="10191"/>
            <ac:spMk id="2" creationId="{DB42DEF8-773D-4E3F-B482-1107DBEB9AF4}"/>
          </ac:spMkLst>
        </pc:spChg>
        <pc:spChg chg="mod">
          <ac:chgData name="Rajen Kishna" userId="cb2617cd-b010-4f29-a12f-c13505cda105" providerId="ADAL" clId="{435706E0-D6E4-4D23-8ECF-09F4A092406B}" dt="2019-09-11T22:39:25.184" v="246" actId="20577"/>
          <ac:spMkLst>
            <pc:docMk/>
            <pc:sldMk cId="4153102925" sldId="10191"/>
            <ac:spMk id="3" creationId="{ED96208D-867A-4A19-8EB0-439ACD68A65C}"/>
          </ac:spMkLst>
        </pc:spChg>
        <pc:spChg chg="mod">
          <ac:chgData name="Rajen Kishna" userId="cb2617cd-b010-4f29-a12f-c13505cda105" providerId="ADAL" clId="{435706E0-D6E4-4D23-8ECF-09F4A092406B}" dt="2019-09-11T21:21:29.114" v="33" actId="20577"/>
          <ac:spMkLst>
            <pc:docMk/>
            <pc:sldMk cId="4153102925" sldId="10191"/>
            <ac:spMk id="4" creationId="{340D0C54-3E62-4912-BFA8-2A91DC3F2B54}"/>
          </ac:spMkLst>
        </pc:spChg>
      </pc:sldChg>
    </pc:docChg>
  </pc:docChgLst>
  <pc:docChgLst>
    <pc:chgData name="Christos Matskas" userId="2b548a1b-e0ab-49b8-a683-ebd48b4e7142" providerId="ADAL" clId="{8C83629D-3FDD-844D-87F6-92994988B3BA}"/>
    <pc:docChg chg="">
      <pc:chgData name="Christos Matskas" userId="2b548a1b-e0ab-49b8-a683-ebd48b4e7142" providerId="ADAL" clId="{8C83629D-3FDD-844D-87F6-92994988B3BA}" dt="2019-09-20T01:28:55.768" v="1" actId="27834"/>
      <pc:docMkLst>
        <pc:docMk/>
      </pc:docMkLst>
      <pc:sldChg chg="addCm">
        <pc:chgData name="Christos Matskas" userId="2b548a1b-e0ab-49b8-a683-ebd48b4e7142" providerId="ADAL" clId="{8C83629D-3FDD-844D-87F6-92994988B3BA}" dt="2019-09-20T01:27:44.478" v="0" actId="27834"/>
        <pc:sldMkLst>
          <pc:docMk/>
          <pc:sldMk cId="632066104" sldId="10534"/>
        </pc:sldMkLst>
      </pc:sldChg>
      <pc:sldChg chg="addCm">
        <pc:chgData name="Christos Matskas" userId="2b548a1b-e0ab-49b8-a683-ebd48b4e7142" providerId="ADAL" clId="{8C83629D-3FDD-844D-87F6-92994988B3BA}" dt="2019-09-20T01:28:55.768" v="1" actId="27834"/>
        <pc:sldMkLst>
          <pc:docMk/>
          <pc:sldMk cId="2890334234" sldId="10536"/>
        </pc:sldMkLst>
      </pc:sldChg>
    </pc:docChg>
  </pc:docChgLst>
  <pc:docChgLst>
    <pc:chgData name="James Montemagno" userId="S::jamont@microsoft.com::e0435849-a140-4c07-8047-7cefab9356ed" providerId="AD" clId="Web-{883473CB-7FEC-386F-C005-D0DC3086D994}"/>
    <pc:docChg chg="modSld">
      <pc:chgData name="James Montemagno" userId="S::jamont@microsoft.com::e0435849-a140-4c07-8047-7cefab9356ed" providerId="AD" clId="Web-{883473CB-7FEC-386F-C005-D0DC3086D994}" dt="2019-09-18T06:44:04.456" v="53"/>
      <pc:docMkLst>
        <pc:docMk/>
      </pc:docMkLst>
      <pc:sldChg chg="modSp addCm">
        <pc:chgData name="James Montemagno" userId="S::jamont@microsoft.com::e0435849-a140-4c07-8047-7cefab9356ed" providerId="AD" clId="Web-{883473CB-7FEC-386F-C005-D0DC3086D994}" dt="2019-09-18T06:44:04.456" v="53"/>
        <pc:sldMkLst>
          <pc:docMk/>
          <pc:sldMk cId="908440520" sldId="10231"/>
        </pc:sldMkLst>
        <pc:spChg chg="mod">
          <ac:chgData name="James Montemagno" userId="S::jamont@microsoft.com::e0435849-a140-4c07-8047-7cefab9356ed" providerId="AD" clId="Web-{883473CB-7FEC-386F-C005-D0DC3086D994}" dt="2019-09-18T06:43:00.409" v="50" actId="20577"/>
          <ac:spMkLst>
            <pc:docMk/>
            <pc:sldMk cId="908440520" sldId="10231"/>
            <ac:spMk id="3" creationId="{ED96208D-867A-4A19-8EB0-439ACD68A65C}"/>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ata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5" Type="http://schemas.openxmlformats.org/officeDocument/2006/relationships/image" Target="../media/image101.svg"/><Relationship Id="rId4" Type="http://schemas.openxmlformats.org/officeDocument/2006/relationships/image" Target="../media/image100.png"/></Relationships>
</file>

<file path=ppt/diagrams/_rels/data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svg"/><Relationship Id="rId1" Type="http://schemas.openxmlformats.org/officeDocument/2006/relationships/image" Target="../media/image137.png"/><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svg"/><Relationship Id="rId1" Type="http://schemas.openxmlformats.org/officeDocument/2006/relationships/image" Target="../media/image79.png"/><Relationship Id="rId6" Type="http://schemas.openxmlformats.org/officeDocument/2006/relationships/image" Target="../media/image78.svg"/><Relationship Id="rId5" Type="http://schemas.openxmlformats.org/officeDocument/2006/relationships/image" Target="../media/image81.png"/><Relationship Id="rId4" Type="http://schemas.openxmlformats.org/officeDocument/2006/relationships/image" Target="../media/image7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3.svg"/><Relationship Id="rId1" Type="http://schemas.openxmlformats.org/officeDocument/2006/relationships/image" Target="../media/image88.png"/><Relationship Id="rId6" Type="http://schemas.openxmlformats.org/officeDocument/2006/relationships/image" Target="../media/image87.svg"/><Relationship Id="rId5" Type="http://schemas.openxmlformats.org/officeDocument/2006/relationships/image" Target="../media/image90.png"/><Relationship Id="rId4" Type="http://schemas.openxmlformats.org/officeDocument/2006/relationships/image" Target="../media/image8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5" Type="http://schemas.openxmlformats.org/officeDocument/2006/relationships/image" Target="../media/image101.svg"/><Relationship Id="rId4" Type="http://schemas.openxmlformats.org/officeDocument/2006/relationships/image" Target="../media/image10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8.svg"/><Relationship Id="rId1" Type="http://schemas.openxmlformats.org/officeDocument/2006/relationships/image" Target="../media/image143.png"/><Relationship Id="rId6" Type="http://schemas.openxmlformats.org/officeDocument/2006/relationships/image" Target="../media/image142.svg"/><Relationship Id="rId5" Type="http://schemas.openxmlformats.org/officeDocument/2006/relationships/image" Target="../media/image145.png"/><Relationship Id="rId4" Type="http://schemas.openxmlformats.org/officeDocument/2006/relationships/image" Target="../media/image140.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custT="1"/>
      <dgm:spPr/>
      <dgm:t>
        <a:bodyPr/>
        <a:lstStyle/>
        <a:p>
          <a:pPr>
            <a:lnSpc>
              <a:spcPct val="100000"/>
            </a:lnSpc>
          </a:pPr>
          <a:r>
            <a:rPr lang="en-US" sz="1800"/>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custT="1"/>
      <dgm:spPr/>
      <dgm:t>
        <a:bodyPr/>
        <a:lstStyle/>
        <a:p>
          <a:pPr>
            <a:lnSpc>
              <a:spcPct val="100000"/>
            </a:lnSpc>
          </a:pPr>
          <a:r>
            <a:rPr lang="en-US" sz="180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a:t>Web API’s + Identity</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a:t>Safe</a:t>
          </a:r>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Nullable and non-nullable reference types help you write safer code</a:t>
          </a:r>
        </a:p>
        <a:p>
          <a:pPr>
            <a:lnSpc>
              <a:spcPct val="100000"/>
            </a:lnSpc>
          </a:pPr>
          <a:r>
            <a:rPr lang="en-US" sz="1800"/>
            <a:t>Declare your intent more clearly</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67F137F0-0861-4730-A18A-4A28AA614CF0}">
      <dgm:prSet/>
      <dgm:spPr/>
      <dgm:t>
        <a:bodyPr/>
        <a:lstStyle/>
        <a:p>
          <a:pPr>
            <a:lnSpc>
              <a:spcPct val="100000"/>
            </a:lnSpc>
            <a:defRPr b="1"/>
          </a:pPr>
          <a:r>
            <a:rPr lang="en-US" b="1"/>
            <a:t>Modern</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Async streams for modern workloads like cloud &amp; IoT communication</a:t>
          </a:r>
        </a:p>
        <a:p>
          <a:pPr>
            <a:lnSpc>
              <a:spcPct val="100000"/>
            </a:lnSpc>
          </a:pPr>
          <a:r>
            <a:rPr lang="en-US" sz="1800"/>
            <a:t>Easily work with cloud scale datasets using indexes and ranges</a:t>
          </a:r>
        </a:p>
        <a:p>
          <a:pPr>
            <a:lnSpc>
              <a:spcPct val="100000"/>
            </a:lnSpc>
          </a:pPr>
          <a:endParaRPr lang="en-US" sz="1800"/>
        </a:p>
        <a:p>
          <a:pPr>
            <a:lnSpc>
              <a:spcPct val="100000"/>
            </a:lnSpc>
          </a:pPr>
          <a:endParaRPr lang="en-US" sz="1800"/>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A203C3A-5990-44D0-9611-1E5677D06D91}">
      <dgm:prSet/>
      <dgm:spPr/>
      <dgm:t>
        <a:bodyPr/>
        <a:lstStyle/>
        <a:p>
          <a:pPr>
            <a:lnSpc>
              <a:spcPct val="100000"/>
            </a:lnSpc>
            <a:defRPr b="1"/>
          </a:pPr>
          <a:r>
            <a:rPr lang="en-US" b="1"/>
            <a:t>Productive</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Write less code using patterns</a:t>
          </a:r>
        </a:p>
        <a:p>
          <a:pPr>
            <a:lnSpc>
              <a:spcPct val="100000"/>
            </a:lnSpc>
          </a:pPr>
          <a:r>
            <a:rPr lang="en-US" sz="1800"/>
            <a:t>Protect data with readonly members</a:t>
          </a:r>
        </a:p>
        <a:p>
          <a:pPr>
            <a:lnSpc>
              <a:spcPct val="100000"/>
            </a:lnSpc>
          </a:pPr>
          <a:r>
            <a:rPr lang="en-US" sz="1800"/>
            <a:t>Improved using statements for resource management</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fe ring"/>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ghtning bolt"/>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nd gear"/>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Deployment Flexibility</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Side-by-side deployment, self-contained EXEs</a:t>
          </a:r>
        </a:p>
        <a:p>
          <a:pPr>
            <a:lnSpc>
              <a:spcPct val="100000"/>
            </a:lnSpc>
          </a:pPr>
          <a:r>
            <a:rPr lang="en-US" sz="1800" baseline="0"/>
            <a:t>Install machine global or app local framework</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Windows 10</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Access modern Windows 10 APIs from WPF and WinForms</a:t>
          </a:r>
        </a:p>
        <a:p>
          <a:pPr>
            <a:lnSpc>
              <a:spcPct val="100000"/>
            </a:lnSpc>
          </a:pPr>
          <a:r>
            <a:rPr lang="en-US" sz="1800" baseline="0"/>
            <a:t>Use native Windows 10 controls via XAML islands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WPF and WinForms projects also open source on GitHub</a:t>
          </a:r>
        </a:p>
        <a:p>
          <a:pPr>
            <a:lnSpc>
              <a:spcPct val="100000"/>
            </a:lnSpc>
          </a:pPr>
          <a:r>
            <a:rPr lang="en-US" sz="1800" baseline="0"/>
            <a:t>Take advantage of performance, runtime and API improvements happening in .NET Core </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rotWithShape="1">
          <a:blip xmlns:r="http://schemas.openxmlformats.org/officeDocument/2006/relationships" r:embed="rId3"/>
          <a:srcRect/>
          <a:stretch>
            <a:fillRect l="-1000" r="-1000"/>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2107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don’t need to know AngularJS, React, Vue, etc.</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800" baseline="0"/>
            <a:t>Take advantage of stability and consistency of .NET</a:t>
          </a:r>
          <a:endParaRPr lang="en-US" sz="18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a:t>Web Assembly </a:t>
          </a:r>
          <a:br>
            <a:rPr lang="en-US" sz="2400" baseline="0"/>
          </a:br>
          <a:r>
            <a:rPr lang="en-US" sz="2000" baseline="0"/>
            <a:t>(In Preview, Release in May 2020)</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811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500810"/>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1815842"/>
        <a:ext cx="3286406" cy="492960"/>
      </dsp:txXfrm>
    </dsp:sp>
    <dsp:sp modelId="{AD202792-16B7-448B-ABA7-ADB9343E4B9C}">
      <dsp:nvSpPr>
        <dsp:cNvPr id="0" name=""/>
        <dsp:cNvSpPr/>
      </dsp:nvSpPr>
      <dsp:spPr>
        <a:xfrm>
          <a:off x="4688"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High performance contract-based RPC services with .NET</a:t>
          </a:r>
        </a:p>
        <a:p>
          <a:pPr marL="0" lvl="0" indent="0" algn="ctr" defTabSz="800100">
            <a:lnSpc>
              <a:spcPct val="100000"/>
            </a:lnSpc>
            <a:spcBef>
              <a:spcPct val="0"/>
            </a:spcBef>
            <a:spcAft>
              <a:spcPct val="35000"/>
            </a:spcAft>
            <a:buNone/>
          </a:pPr>
          <a:r>
            <a:rPr lang="en-US" sz="1800" kern="1200"/>
            <a:t>Works across many languages and platforms</a:t>
          </a:r>
        </a:p>
      </dsp:txBody>
      <dsp:txXfrm>
        <a:off x="4688" y="2385449"/>
        <a:ext cx="3286406" cy="1947677"/>
      </dsp:txXfrm>
    </dsp:sp>
    <dsp:sp modelId="{0CDF11CB-23FE-4AF6-90C0-A4F39B25DD2F}">
      <dsp:nvSpPr>
        <dsp:cNvPr id="0" name=""/>
        <dsp:cNvSpPr/>
      </dsp:nvSpPr>
      <dsp:spPr>
        <a:xfrm>
          <a:off x="4934297" y="500810"/>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Worker Service </a:t>
          </a:r>
          <a:endParaRPr lang="en-US" sz="2600" kern="1200"/>
        </a:p>
      </dsp:txBody>
      <dsp:txXfrm>
        <a:off x="3866215" y="1815842"/>
        <a:ext cx="3286406" cy="492960"/>
      </dsp:txXfrm>
    </dsp:sp>
    <dsp:sp modelId="{C4314E91-502A-49BB-A666-DB71DA15901A}">
      <dsp:nvSpPr>
        <dsp:cNvPr id="0" name=""/>
        <dsp:cNvSpPr/>
      </dsp:nvSpPr>
      <dsp:spPr>
        <a:xfrm>
          <a:off x="3866215"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Starting point for long running back processes like Windows Server or Linux daemon</a:t>
          </a:r>
        </a:p>
        <a:p>
          <a:pPr marL="0" lvl="0" indent="0" algn="ctr" defTabSz="800100">
            <a:lnSpc>
              <a:spcPct val="100000"/>
            </a:lnSpc>
            <a:spcBef>
              <a:spcPct val="0"/>
            </a:spcBef>
            <a:spcAft>
              <a:spcPct val="35000"/>
            </a:spcAft>
            <a:buNone/>
          </a:pPr>
          <a:r>
            <a:rPr lang="en-US" sz="1800" kern="1200"/>
            <a:t>Producing or consuming messages from a message queue</a:t>
          </a:r>
        </a:p>
      </dsp:txBody>
      <dsp:txXfrm>
        <a:off x="3866215" y="2385449"/>
        <a:ext cx="3286406" cy="1947677"/>
      </dsp:txXfrm>
    </dsp:sp>
    <dsp:sp modelId="{7E85110C-8150-4D35-A74F-599976EDDF22}">
      <dsp:nvSpPr>
        <dsp:cNvPr id="0" name=""/>
        <dsp:cNvSpPr/>
      </dsp:nvSpPr>
      <dsp:spPr>
        <a:xfrm>
          <a:off x="8795825" y="500810"/>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Web API’s + Identity</a:t>
          </a:r>
          <a:endParaRPr lang="en-US" sz="2600" kern="1200"/>
        </a:p>
      </dsp:txBody>
      <dsp:txXfrm>
        <a:off x="7727743" y="1815842"/>
        <a:ext cx="3286406" cy="492960"/>
      </dsp:txXfrm>
    </dsp:sp>
    <dsp:sp modelId="{3D81694F-76DD-49A0-91C1-DB4789E7C715}">
      <dsp:nvSpPr>
        <dsp:cNvPr id="0" name=""/>
        <dsp:cNvSpPr/>
      </dsp:nvSpPr>
      <dsp:spPr>
        <a:xfrm>
          <a:off x="7727743"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Add security and authentication to Web API’s</a:t>
          </a:r>
        </a:p>
      </dsp:txBody>
      <dsp:txXfrm>
        <a:off x="7727743" y="2385449"/>
        <a:ext cx="3286406" cy="1947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67203"/>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Safe</a:t>
          </a:r>
        </a:p>
      </dsp:txBody>
      <dsp:txXfrm>
        <a:off x="4688" y="1419525"/>
        <a:ext cx="3286406" cy="492960"/>
      </dsp:txXfrm>
    </dsp:sp>
    <dsp:sp modelId="{AD202792-16B7-448B-ABA7-ADB9343E4B9C}">
      <dsp:nvSpPr>
        <dsp:cNvPr id="0" name=""/>
        <dsp:cNvSpPr/>
      </dsp:nvSpPr>
      <dsp:spPr>
        <a:xfrm>
          <a:off x="4688"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Nullable and non-nullable reference types help you write safer code</a:t>
          </a:r>
        </a:p>
        <a:p>
          <a:pPr marL="0" lvl="0" indent="0" algn="ctr" defTabSz="800100">
            <a:lnSpc>
              <a:spcPct val="100000"/>
            </a:lnSpc>
            <a:spcBef>
              <a:spcPct val="0"/>
            </a:spcBef>
            <a:spcAft>
              <a:spcPct val="35000"/>
            </a:spcAft>
            <a:buNone/>
          </a:pPr>
          <a:r>
            <a:rPr lang="en-US" sz="1800" kern="1200"/>
            <a:t>Declare your intent more clearly</a:t>
          </a:r>
        </a:p>
      </dsp:txBody>
      <dsp:txXfrm>
        <a:off x="4688" y="2006477"/>
        <a:ext cx="3286406" cy="2760257"/>
      </dsp:txXfrm>
    </dsp:sp>
    <dsp:sp modelId="{0CDF11CB-23FE-4AF6-90C0-A4F39B25DD2F}">
      <dsp:nvSpPr>
        <dsp:cNvPr id="0" name=""/>
        <dsp:cNvSpPr/>
      </dsp:nvSpPr>
      <dsp:spPr>
        <a:xfrm>
          <a:off x="4934297" y="67203"/>
          <a:ext cx="1150242" cy="115024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Modern</a:t>
          </a:r>
          <a:endParaRPr lang="en-US" sz="2900" kern="1200"/>
        </a:p>
      </dsp:txBody>
      <dsp:txXfrm>
        <a:off x="3866215" y="1419525"/>
        <a:ext cx="3286406" cy="492960"/>
      </dsp:txXfrm>
    </dsp:sp>
    <dsp:sp modelId="{C4314E91-502A-49BB-A666-DB71DA15901A}">
      <dsp:nvSpPr>
        <dsp:cNvPr id="0" name=""/>
        <dsp:cNvSpPr/>
      </dsp:nvSpPr>
      <dsp:spPr>
        <a:xfrm>
          <a:off x="3866215"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Async streams for modern workloads like cloud &amp; IoT communication</a:t>
          </a:r>
        </a:p>
        <a:p>
          <a:pPr marL="0" lvl="0" indent="0" algn="ctr" defTabSz="800100">
            <a:lnSpc>
              <a:spcPct val="100000"/>
            </a:lnSpc>
            <a:spcBef>
              <a:spcPct val="0"/>
            </a:spcBef>
            <a:spcAft>
              <a:spcPct val="35000"/>
            </a:spcAft>
            <a:buNone/>
          </a:pPr>
          <a:r>
            <a:rPr lang="en-US" sz="1800" kern="1200"/>
            <a:t>Easily work with cloud scale datasets using indexes and ranges</a:t>
          </a:r>
        </a:p>
        <a:p>
          <a:pPr marL="0" lvl="0" indent="0" algn="ctr" defTabSz="800100">
            <a:lnSpc>
              <a:spcPct val="100000"/>
            </a:lnSpc>
            <a:spcBef>
              <a:spcPct val="0"/>
            </a:spcBef>
            <a:spcAft>
              <a:spcPct val="35000"/>
            </a:spcAft>
            <a:buNone/>
          </a:pPr>
          <a:endParaRPr lang="en-US" sz="1800" kern="1200"/>
        </a:p>
        <a:p>
          <a:pPr marL="0" lvl="0" indent="0" algn="ctr" defTabSz="800100">
            <a:lnSpc>
              <a:spcPct val="100000"/>
            </a:lnSpc>
            <a:spcBef>
              <a:spcPct val="0"/>
            </a:spcBef>
            <a:spcAft>
              <a:spcPct val="35000"/>
            </a:spcAft>
            <a:buNone/>
          </a:pPr>
          <a:endParaRPr lang="en-US" sz="1800" kern="1200"/>
        </a:p>
      </dsp:txBody>
      <dsp:txXfrm>
        <a:off x="3866215" y="2006477"/>
        <a:ext cx="3286406" cy="2760257"/>
      </dsp:txXfrm>
    </dsp:sp>
    <dsp:sp modelId="{7E85110C-8150-4D35-A74F-599976EDDF22}">
      <dsp:nvSpPr>
        <dsp:cNvPr id="0" name=""/>
        <dsp:cNvSpPr/>
      </dsp:nvSpPr>
      <dsp:spPr>
        <a:xfrm>
          <a:off x="8795825" y="67203"/>
          <a:ext cx="1150242" cy="115024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Productive</a:t>
          </a:r>
          <a:endParaRPr lang="en-US" sz="2900" kern="1200"/>
        </a:p>
      </dsp:txBody>
      <dsp:txXfrm>
        <a:off x="7727743" y="1419525"/>
        <a:ext cx="3286406" cy="492960"/>
      </dsp:txXfrm>
    </dsp:sp>
    <dsp:sp modelId="{3D81694F-76DD-49A0-91C1-DB4789E7C715}">
      <dsp:nvSpPr>
        <dsp:cNvPr id="0" name=""/>
        <dsp:cNvSpPr/>
      </dsp:nvSpPr>
      <dsp:spPr>
        <a:xfrm>
          <a:off x="7727743"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Write less code using patterns</a:t>
          </a:r>
        </a:p>
        <a:p>
          <a:pPr marL="0" lvl="0" indent="0" algn="ctr" defTabSz="800100">
            <a:lnSpc>
              <a:spcPct val="100000"/>
            </a:lnSpc>
            <a:spcBef>
              <a:spcPct val="0"/>
            </a:spcBef>
            <a:spcAft>
              <a:spcPct val="35000"/>
            </a:spcAft>
            <a:buNone/>
          </a:pPr>
          <a:r>
            <a:rPr lang="en-US" sz="1800" kern="1200"/>
            <a:t>Protect data with readonly members</a:t>
          </a:r>
        </a:p>
        <a:p>
          <a:pPr marL="0" lvl="0" indent="0" algn="ctr" defTabSz="800100">
            <a:lnSpc>
              <a:spcPct val="100000"/>
            </a:lnSpc>
            <a:spcBef>
              <a:spcPct val="0"/>
            </a:spcBef>
            <a:spcAft>
              <a:spcPct val="35000"/>
            </a:spcAft>
            <a:buNone/>
          </a:pPr>
          <a:r>
            <a:rPr lang="en-US" sz="1800" kern="1200"/>
            <a:t>Improved using statements for resource management</a:t>
          </a:r>
        </a:p>
      </dsp:txBody>
      <dsp:txXfrm>
        <a:off x="7727743" y="2006477"/>
        <a:ext cx="3286406" cy="2760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529538"/>
          <a:ext cx="1103390" cy="1103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795247"/>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Deployment Flexibility</a:t>
          </a:r>
          <a:endParaRPr lang="en-US" sz="2400" kern="1200"/>
        </a:p>
      </dsp:txBody>
      <dsp:txXfrm>
        <a:off x="114755" y="1795247"/>
        <a:ext cx="3380850" cy="488135"/>
      </dsp:txXfrm>
    </dsp:sp>
    <dsp:sp modelId="{9247A9F3-3C44-4118-94A0-90A6015918F1}">
      <dsp:nvSpPr>
        <dsp:cNvPr id="0" name=""/>
        <dsp:cNvSpPr/>
      </dsp:nvSpPr>
      <dsp:spPr>
        <a:xfrm>
          <a:off x="12329" y="2358880"/>
          <a:ext cx="3585702"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Side-by-side deployment, self-contained EXEs</a:t>
          </a:r>
        </a:p>
        <a:p>
          <a:pPr marL="0" lvl="0" indent="0" algn="ctr" defTabSz="800100">
            <a:lnSpc>
              <a:spcPct val="100000"/>
            </a:lnSpc>
            <a:spcBef>
              <a:spcPct val="0"/>
            </a:spcBef>
            <a:spcAft>
              <a:spcPct val="35000"/>
            </a:spcAft>
            <a:buNone/>
          </a:pPr>
          <a:r>
            <a:rPr lang="en-US" sz="1800" kern="1200" baseline="0"/>
            <a:t>Install machine global or app local framework</a:t>
          </a:r>
          <a:endParaRPr lang="en-US" sz="1800" kern="1200"/>
        </a:p>
      </dsp:txBody>
      <dsp:txXfrm>
        <a:off x="12329" y="2358880"/>
        <a:ext cx="3585702" cy="1945519"/>
      </dsp:txXfrm>
    </dsp:sp>
    <dsp:sp modelId="{AA30765A-80B4-4B96-ADE6-7DC14350B0DC}">
      <dsp:nvSpPr>
        <dsp:cNvPr id="0" name=""/>
        <dsp:cNvSpPr/>
      </dsp:nvSpPr>
      <dsp:spPr>
        <a:xfrm>
          <a:off x="5003587" y="420854"/>
          <a:ext cx="1444823" cy="1538125"/>
        </a:xfrm>
        <a:prstGeom prst="rect">
          <a:avLst/>
        </a:prstGeom>
        <a:blipFill rotWithShape="1">
          <a:blip xmlns:r="http://schemas.openxmlformats.org/officeDocument/2006/relationships" r:embed="rId3"/>
          <a:srcRect/>
          <a:stretch>
            <a:fillRect l="-1000" r="-1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801041"/>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Windows 10</a:t>
          </a:r>
          <a:endParaRPr lang="en-US" sz="2400" kern="1200"/>
        </a:p>
      </dsp:txBody>
      <dsp:txXfrm>
        <a:off x="4149727" y="1801041"/>
        <a:ext cx="3152543" cy="488135"/>
      </dsp:txXfrm>
    </dsp:sp>
    <dsp:sp modelId="{3F1F6005-FCFE-4A2B-BE68-A1F6E1439CDC}">
      <dsp:nvSpPr>
        <dsp:cNvPr id="0" name=""/>
        <dsp:cNvSpPr/>
      </dsp:nvSpPr>
      <dsp:spPr>
        <a:xfrm>
          <a:off x="4149727" y="2289490"/>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Access modern Windows 10 APIs from WPF and WinForms</a:t>
          </a:r>
        </a:p>
        <a:p>
          <a:pPr marL="0" lvl="0" indent="0" algn="ctr" defTabSz="800100">
            <a:lnSpc>
              <a:spcPct val="100000"/>
            </a:lnSpc>
            <a:spcBef>
              <a:spcPct val="0"/>
            </a:spcBef>
            <a:spcAft>
              <a:spcPct val="35000"/>
            </a:spcAft>
            <a:buNone/>
          </a:pPr>
          <a:r>
            <a:rPr lang="en-US" sz="1800" kern="1200" baseline="0"/>
            <a:t>Use native Windows 10 controls via XAML islands</a:t>
          </a:r>
          <a:endParaRPr lang="en-US" sz="1800" kern="1200"/>
        </a:p>
      </dsp:txBody>
      <dsp:txXfrm>
        <a:off x="4149727" y="2289490"/>
        <a:ext cx="3152543" cy="1945519"/>
      </dsp:txXfrm>
    </dsp:sp>
    <dsp:sp modelId="{887A2411-E56E-4B51-8FD1-B1B16073166D}">
      <dsp:nvSpPr>
        <dsp:cNvPr id="0" name=""/>
        <dsp:cNvSpPr/>
      </dsp:nvSpPr>
      <dsp:spPr>
        <a:xfrm>
          <a:off x="8878542" y="529538"/>
          <a:ext cx="1103390" cy="1103390"/>
        </a:xfrm>
        <a:prstGeom prst="rect">
          <a:avLst/>
        </a:prstGeom>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795247"/>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Open Source</a:t>
          </a:r>
          <a:endParaRPr lang="en-US" sz="2000" kern="1200"/>
        </a:p>
      </dsp:txBody>
      <dsp:txXfrm>
        <a:off x="7853965" y="1795247"/>
        <a:ext cx="3152543" cy="488135"/>
      </dsp:txXfrm>
    </dsp:sp>
    <dsp:sp modelId="{7F7F6124-89A7-483E-9F78-684E5A198A9B}">
      <dsp:nvSpPr>
        <dsp:cNvPr id="0" name=""/>
        <dsp:cNvSpPr/>
      </dsp:nvSpPr>
      <dsp:spPr>
        <a:xfrm>
          <a:off x="7853965" y="2337343"/>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WPF and WinForms projects also open source on GitHub</a:t>
          </a:r>
        </a:p>
        <a:p>
          <a:pPr marL="0" lvl="0" indent="0" algn="ctr" defTabSz="800100">
            <a:lnSpc>
              <a:spcPct val="100000"/>
            </a:lnSpc>
            <a:spcBef>
              <a:spcPct val="0"/>
            </a:spcBef>
            <a:spcAft>
              <a:spcPct val="35000"/>
            </a:spcAft>
            <a:buNone/>
          </a:pPr>
          <a:r>
            <a:rPr lang="en-US" sz="1800" kern="1200" baseline="0"/>
            <a:t>Take advantage of performance, runtime and API improvements happening in .NET Core </a:t>
          </a:r>
          <a:endParaRPr lang="en-US" sz="1800" kern="1200"/>
        </a:p>
      </dsp:txBody>
      <dsp:txXfrm>
        <a:off x="7853965" y="2337343"/>
        <a:ext cx="3152543" cy="1945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697569"/>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948874"/>
          <a:ext cx="3380850"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Full stack web development with C#</a:t>
          </a:r>
          <a:endParaRPr lang="en-US" sz="2400" kern="1200"/>
        </a:p>
      </dsp:txBody>
      <dsp:txXfrm>
        <a:off x="114755" y="1948874"/>
        <a:ext cx="3380850" cy="1089703"/>
      </dsp:txXfrm>
    </dsp:sp>
    <dsp:sp modelId="{9247A9F3-3C44-4118-94A0-90A6015918F1}">
      <dsp:nvSpPr>
        <dsp:cNvPr id="0" name=""/>
        <dsp:cNvSpPr/>
      </dsp:nvSpPr>
      <dsp:spPr>
        <a:xfrm>
          <a:off x="12329" y="3107374"/>
          <a:ext cx="3585702"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don’t need to know AngularJS, React, Vue, etc.</a:t>
          </a:r>
          <a:endParaRPr lang="en-US" sz="1800" kern="1200"/>
        </a:p>
        <a:p>
          <a:pPr marL="0" lvl="0" indent="0" algn="ctr" defTabSz="800100">
            <a:lnSpc>
              <a:spcPct val="100000"/>
            </a:lnSpc>
            <a:spcBef>
              <a:spcPct val="0"/>
            </a:spcBef>
            <a:spcAft>
              <a:spcPct val="35000"/>
            </a:spcAft>
            <a:buNone/>
          </a:pPr>
          <a:r>
            <a:rPr lang="en-US" sz="1800" kern="1200" baseline="0"/>
            <a:t>Take advantage of stability and consistency of .NET</a:t>
          </a:r>
          <a:endParaRPr lang="en-US" sz="1800" kern="1200"/>
        </a:p>
      </dsp:txBody>
      <dsp:txXfrm>
        <a:off x="12329" y="3107374"/>
        <a:ext cx="3585702" cy="1028993"/>
      </dsp:txXfrm>
    </dsp:sp>
    <dsp:sp modelId="{AA30765A-80B4-4B96-ADE6-7DC14350B0DC}">
      <dsp:nvSpPr>
        <dsp:cNvPr id="0" name=""/>
        <dsp:cNvSpPr/>
      </dsp:nvSpPr>
      <dsp:spPr>
        <a:xfrm>
          <a:off x="5003587" y="58888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969096"/>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Runs in all browsers</a:t>
          </a:r>
          <a:endParaRPr lang="en-US" sz="2400" kern="1200"/>
        </a:p>
      </dsp:txBody>
      <dsp:txXfrm>
        <a:off x="4149727" y="1969096"/>
        <a:ext cx="3152543" cy="1089703"/>
      </dsp:txXfrm>
    </dsp:sp>
    <dsp:sp modelId="{3F1F6005-FCFE-4A2B-BE68-A1F6E1439CDC}">
      <dsp:nvSpPr>
        <dsp:cNvPr id="0" name=""/>
        <dsp:cNvSpPr/>
      </dsp:nvSpPr>
      <dsp:spPr>
        <a:xfrm>
          <a:off x="4149727" y="3121875"/>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a:t>Share C# code with the client and server</a:t>
          </a:r>
          <a:endParaRPr lang="en-US" sz="1800" kern="1200"/>
        </a:p>
      </dsp:txBody>
      <dsp:txXfrm>
        <a:off x="4149727" y="3121875"/>
        <a:ext cx="3152543" cy="1028993"/>
      </dsp:txXfrm>
    </dsp:sp>
    <dsp:sp modelId="{887A2411-E56E-4B51-8FD1-B1B16073166D}">
      <dsp:nvSpPr>
        <dsp:cNvPr id="0" name=""/>
        <dsp:cNvSpPr/>
      </dsp:nvSpPr>
      <dsp:spPr>
        <a:xfrm>
          <a:off x="8878542" y="697569"/>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948874"/>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Web Assembly </a:t>
          </a:r>
          <a:br>
            <a:rPr lang="en-US" sz="2400" kern="1200" baseline="0"/>
          </a:br>
          <a:r>
            <a:rPr lang="en-US" sz="2000" kern="1200" baseline="0"/>
            <a:t>(In Preview, Release in May 2020)</a:t>
          </a:r>
          <a:endParaRPr lang="en-US" sz="2000" kern="1200"/>
        </a:p>
      </dsp:txBody>
      <dsp:txXfrm>
        <a:off x="7853965" y="1948874"/>
        <a:ext cx="3152543" cy="1089703"/>
      </dsp:txXfrm>
    </dsp:sp>
    <dsp:sp modelId="{7F7F6124-89A7-483E-9F78-684E5A198A9B}">
      <dsp:nvSpPr>
        <dsp:cNvPr id="0" name=""/>
        <dsp:cNvSpPr/>
      </dsp:nvSpPr>
      <dsp:spPr>
        <a:xfrm>
          <a:off x="7853965" y="3095983"/>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Native</a:t>
          </a:r>
          <a:r>
            <a:rPr lang="en-US" sz="1800" kern="1200" baseline="0"/>
            <a:t> performance</a:t>
          </a:r>
          <a:endParaRPr lang="en-US" sz="1800" kern="1200"/>
        </a:p>
        <a:p>
          <a:pPr marL="0" lvl="0" indent="0" algn="ctr" defTabSz="800100">
            <a:lnSpc>
              <a:spcPct val="100000"/>
            </a:lnSpc>
            <a:spcBef>
              <a:spcPct val="0"/>
            </a:spcBef>
            <a:spcAft>
              <a:spcPct val="35000"/>
            </a:spcAft>
            <a:buNone/>
          </a:pPr>
          <a:r>
            <a:rPr lang="en-US" sz="1800" kern="1200" baseline="0"/>
            <a:t>Requires no plugin or code transpilation</a:t>
          </a:r>
          <a:endParaRPr lang="en-US" sz="1800" kern="1200"/>
        </a:p>
      </dsp:txBody>
      <dsp:txXfrm>
        <a:off x="7853965" y="3095983"/>
        <a:ext cx="3152543" cy="102899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a:t>Briefly explain the software trend to microservices for faster app development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a:p>
          <a:p>
            <a:pPr marL="0" marR="0" lvl="0" indent="0" algn="l" defTabSz="932742" rtl="0" eaLnBrk="1" fontAlgn="auto" latinLnBrk="0" hangingPunct="1">
              <a:lnSpc>
                <a:spcPct val="90000"/>
              </a:lnSpc>
              <a:spcBef>
                <a:spcPts val="0"/>
              </a:spcBef>
              <a:spcAft>
                <a:spcPts val="340"/>
              </a:spcAft>
              <a:buClrTx/>
              <a:buSzTx/>
              <a:buFontTx/>
              <a:buNone/>
              <a:tabLst/>
              <a:defRPr/>
            </a:pPr>
            <a:r>
              <a:rPr lang="en-US" i="0"/>
              <a:t>With the move to the cloud over the last few years, the industry has embraced an architectural pattern for building cloud-scale, reliable services.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Microservices are Independent, immutable deployments within containers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Small scalable services for improved resource utilization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Teams can focus on their own service without affecting other, use their own tools/stack</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1"/>
              <a:t>.NET Core was built for the cloud and is well suited for this type of development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17811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There are many orchestrators you can use to reliably run your microservices. Orchestrators make sure your services are communicating, scaling and performing well -- Kubernetes is one of the most popular. With Azure Kubernetes service you can manage Kubernetes easily.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You don’t need to worry about setting up secure communication of your services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AKS automatically takes care of monitoring, scaling and managing all your containers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&lt;CLICK&gt;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61590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added a ton of features to ASP.NET Core in version 3.0 on order to make building resilient microservices easier.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Glenn!</a:t>
            </a:r>
          </a:p>
          <a:p>
            <a:endParaRPr lang="en-US"/>
          </a:p>
          <a:p>
            <a:r>
              <a:rPr lang="en-US"/>
              <a:t>Now let’s talk about C#. </a:t>
            </a:r>
          </a:p>
          <a:p>
            <a:endParaRPr lang="en-US"/>
          </a:p>
          <a:p>
            <a:r>
              <a:rPr lang="en-US"/>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571737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Most features of C# 8.0 capture a common action with new syntax, avoiding the bugs that come from having to write and maintain the longer version you would have had before.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C# 8.0 embraces modern development because the operations that get new syntax are ones with emerging importance in the modern developer landscape, like working with cloud scale datasets and asynchronous communication. </a:t>
            </a:r>
          </a:p>
          <a:p>
            <a:r>
              <a:rPr lang="en-US" sz="1200" kern="1200">
                <a:solidFill>
                  <a:schemeClr val="tx1"/>
                </a:solidFill>
                <a:effectLst/>
                <a:latin typeface="+mn-lt"/>
                <a:ea typeface="+mn-ea"/>
                <a:cs typeface="+mn-cs"/>
              </a:rPr>
              <a:t> </a:t>
            </a:r>
          </a:p>
          <a:p>
            <a:r>
              <a:rPr lang="en-US"/>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182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Mads! </a:t>
            </a:r>
          </a:p>
          <a:p>
            <a:endParaRPr lang="en-US"/>
          </a:p>
          <a:p>
            <a:r>
              <a:rPr lang="en-US"/>
              <a:t>Let’s shift to the client and talk about Windows desktop apps. </a:t>
            </a:r>
          </a:p>
          <a:p>
            <a:endParaRPr lang="en-US"/>
          </a:p>
          <a:p>
            <a:r>
              <a:rPr lang="en-US"/>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3436949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742047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553396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3599612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10/18/2019 9:16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6609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10/18/2019 9:16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130172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719191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24</a:t>
            </a:fld>
            <a:endParaRPr lang="en-US"/>
          </a:p>
        </p:txBody>
      </p:sp>
    </p:spTree>
    <p:extLst>
      <p:ext uri="{BB962C8B-B14F-4D97-AF65-F5344CB8AC3E}">
        <p14:creationId xmlns:p14="http://schemas.microsoft.com/office/powerpoint/2010/main" val="165707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10/18/2019 9:16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41739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21615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we have millions of Windows developers using .NET. So .NET Core has added support for Windows Forms and WPF. This allows you to take advantage of the innovation happening in .NET Core, while still using the UI frameworks you know and love.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392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92442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4DDF1-948D-4526-BE7B-3487445566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598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10/18/2019 9:16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18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10/18/2019 9:16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908809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10/18/2019 9:16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966632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36</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42</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45</a:t>
            </a:fld>
            <a:endParaRPr lang="en-US"/>
          </a:p>
        </p:txBody>
      </p:sp>
    </p:spTree>
    <p:extLst>
      <p:ext uri="{BB962C8B-B14F-4D97-AF65-F5344CB8AC3E}">
        <p14:creationId xmlns:p14="http://schemas.microsoft.com/office/powerpoint/2010/main" val="1543774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47</a:t>
            </a:fld>
            <a:endParaRPr lang="en-US"/>
          </a:p>
        </p:txBody>
      </p:sp>
    </p:spTree>
    <p:extLst>
      <p:ext uri="{BB962C8B-B14F-4D97-AF65-F5344CB8AC3E}">
        <p14:creationId xmlns:p14="http://schemas.microsoft.com/office/powerpoint/2010/main" val="170431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49</a:t>
            </a:fld>
            <a:endParaRPr lang="en-US"/>
          </a:p>
        </p:txBody>
      </p:sp>
    </p:spTree>
    <p:extLst>
      <p:ext uri="{BB962C8B-B14F-4D97-AF65-F5344CB8AC3E}">
        <p14:creationId xmlns:p14="http://schemas.microsoft.com/office/powerpoint/2010/main" val="4052597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is a new client-side web UI framework based on .NET and C# instead of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.NET has always had great support for building server-rendered web apps with ASP.NET, where your .NET code runs on the server and generates HTML &amp; JSON responses. But if you ever wanted to add some client-side functionality to your web app that runs in the browser on the user's device, that meant you had to write some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Well, not anymore!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enables full-stack web development with .NET using only open web standards. .NET Core 3.0 ships support for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Server apps, which enables you to handle client-side UI interactions over a real-time </a:t>
            </a:r>
            <a:r>
              <a:rPr lang="en-US" sz="1200" kern="1200" err="1">
                <a:solidFill>
                  <a:schemeClr val="tx1"/>
                </a:solidFill>
                <a:effectLst/>
                <a:latin typeface="+mn-lt"/>
                <a:ea typeface="+mn-ea"/>
                <a:cs typeface="+mn-cs"/>
              </a:rPr>
              <a:t>SignalR</a:t>
            </a:r>
            <a:r>
              <a:rPr lang="en-US" sz="1200" kern="1200">
                <a:solidFill>
                  <a:schemeClr val="tx1"/>
                </a:solidFill>
                <a:effectLst/>
                <a:latin typeface="+mn-lt"/>
                <a:ea typeface="+mn-ea"/>
                <a:cs typeface="+mn-cs"/>
              </a:rPr>
              <a:t> connection. And in the near future with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 you'll be able to run your .NET code directly in the browser on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-based .NET runtime.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53</a:t>
            </a:fld>
            <a:endParaRPr lang="en-US"/>
          </a:p>
        </p:txBody>
      </p:sp>
    </p:spTree>
    <p:extLst>
      <p:ext uri="{BB962C8B-B14F-4D97-AF65-F5344CB8AC3E}">
        <p14:creationId xmlns:p14="http://schemas.microsoft.com/office/powerpoint/2010/main" val="2735831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54</a:t>
            </a:fld>
            <a:endParaRPr lang="en-US"/>
          </a:p>
        </p:txBody>
      </p:sp>
    </p:spTree>
    <p:extLst>
      <p:ext uri="{BB962C8B-B14F-4D97-AF65-F5344CB8AC3E}">
        <p14:creationId xmlns:p14="http://schemas.microsoft.com/office/powerpoint/2010/main" val="74204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the platform keeps growing!</a:t>
            </a:r>
          </a:p>
          <a:p>
            <a:endParaRPr lang="en-US" b="1"/>
          </a:p>
          <a:p>
            <a:r>
              <a:rPr lang="en-US" b="0"/>
              <a:t>We’ve seen significant growth with .NET Core, our open source, cross-platform .NET, now has surpassed 1 million active developers per month. </a:t>
            </a:r>
          </a:p>
          <a:p>
            <a:endParaRPr lang="en-US" b="0"/>
          </a:p>
          <a:p>
            <a:r>
              <a:rPr lang="en-US" b="0"/>
              <a:t>And our open source repos are some of the most active on all of GitHub. We’ve accepted over 100 thousand pull requests from the community as we’ve built the platform together.</a:t>
            </a:r>
          </a:p>
          <a:p>
            <a:endParaRPr lang="en-US" b="0"/>
          </a:p>
          <a:p>
            <a:r>
              <a:rPr lang="en-US" b="0"/>
              <a:t>Of course, Visual Studio is our favorite IDE and we see Visual Studio 2019, released in April, has the fastest adoption for any version, EVER.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55</a:t>
            </a:fld>
            <a:endParaRPr lang="en-US"/>
          </a:p>
        </p:txBody>
      </p:sp>
    </p:spTree>
    <p:extLst>
      <p:ext uri="{BB962C8B-B14F-4D97-AF65-F5344CB8AC3E}">
        <p14:creationId xmlns:p14="http://schemas.microsoft.com/office/powerpoint/2010/main" val="1105897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56</a:t>
            </a:fld>
            <a:endParaRPr lang="en-US"/>
          </a:p>
        </p:txBody>
      </p:sp>
    </p:spTree>
    <p:extLst>
      <p:ext uri="{BB962C8B-B14F-4D97-AF65-F5344CB8AC3E}">
        <p14:creationId xmlns:p14="http://schemas.microsoft.com/office/powerpoint/2010/main" val="1055926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57</a:t>
            </a:fld>
            <a:endParaRPr lang="en-US"/>
          </a:p>
        </p:txBody>
      </p:sp>
    </p:spTree>
    <p:extLst>
      <p:ext uri="{BB962C8B-B14F-4D97-AF65-F5344CB8AC3E}">
        <p14:creationId xmlns:p14="http://schemas.microsoft.com/office/powerpoint/2010/main" val="2340227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 – Introduce .NET 5 – Windows, Mac, Linux, Android, IOS all run .NET Core’s runtime</a:t>
            </a:r>
            <a:endParaRPr lang="en-US">
              <a:cs typeface="Calibri"/>
            </a:endParaRPr>
          </a:p>
          <a:p>
            <a:pPr lvl="1"/>
            <a:r>
              <a:rPr lang="en-US"/>
              <a:t>Same BCL used on all platforms, same runtime used on all platforms</a:t>
            </a:r>
          </a:p>
          <a:p>
            <a:pPr lvl="1"/>
            <a:r>
              <a:rPr lang="en-US"/>
              <a:t>Native code compilation on all platforms, by merging .NET Native and Mono AOT</a:t>
            </a:r>
          </a:p>
          <a:p>
            <a:pPr lvl="1"/>
            <a:endParaRPr lang="en-US"/>
          </a:p>
          <a:p>
            <a:pPr lvl="1"/>
            <a:r>
              <a:rPr lang="en-US"/>
              <a:t>JIT and AOT Runtime</a:t>
            </a:r>
          </a:p>
          <a:p>
            <a:pPr lvl="1"/>
            <a:endParaRPr lang="en-US">
              <a:cs typeface="Calibri"/>
            </a:endParaRPr>
          </a:p>
          <a:p>
            <a:r>
              <a:rPr lang="en-US" sz="1200">
                <a:effectLst/>
              </a:rPr>
              <a:t>.NET 5 is the next major version of the .NET Platform that brings technologies from .NET Framework, .NET Core and &amp; Mono runtimes and frameworks together into one .NET platform. </a:t>
            </a:r>
            <a:br>
              <a:rPr lang="en-US"/>
            </a:br>
            <a:endParaRPr lang="en-US"/>
          </a:p>
          <a:p>
            <a:r>
              <a:rPr lang="en-US" sz="1200">
                <a:effectLst/>
              </a:rPr>
              <a:t>.NET 5 will have one Base Class Library (BCL) that will contain APIs for building any type of application. All .NET workloads are supported with application frameworks including cross-platform web development with ASP.NET, iOS and Android mobile development with Xamarin, Windows Desktop, and cross-platform IoT. </a:t>
            </a:r>
          </a:p>
          <a:p>
            <a:endParaRPr lang="en-US"/>
          </a:p>
          <a:p>
            <a:r>
              <a:rPr lang="en-US" sz="1200">
                <a:effectLst/>
              </a:rPr>
              <a:t>.NET 5 will have both Just-in-Time (JIT) and Ahead-of-Time (AOT) compilation models for the multiple compute and device scenarios it must support. JIT has better performance for server and desktop workloads as well as development environments. AOT has better startup, a small footprint, and is required for mobile and IoT devices. </a:t>
            </a:r>
          </a:p>
          <a:p>
            <a:endParaRPr lang="en-US"/>
          </a:p>
          <a:p>
            <a:r>
              <a:rPr lang="en-US" sz="1200">
                <a:effectLst/>
              </a:rPr>
              <a:t>.NET 5 will also have one unified toolchain supported by new SDK project types, will have a flexible deployment model (Side-by-Side and self-contained EXEs) and continue .NET Core's superior performance for server &amp; cloud workloads.</a:t>
            </a:r>
            <a:endParaRPr lang="en-US"/>
          </a:p>
          <a:p>
            <a:pPr lvl="0"/>
            <a:endParaRPr lang="en-US">
              <a:cs typeface="Calibri"/>
            </a:endParaRPr>
          </a:p>
          <a:p>
            <a:pPr lvl="1"/>
            <a:endParaRPr lang="en-US">
              <a:cs typeface="Calibri"/>
            </a:endParaRPr>
          </a:p>
          <a:p>
            <a:pPr lvl="1"/>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10/18/2019 9:16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063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59</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27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Amazing developers like you have built incredible software with .NET for millions of companies around the world, in every industry. Here’s just a few.  You can read their stories on our dot.net website. </a:t>
            </a:r>
          </a:p>
          <a:p>
            <a:endParaRPr lang="en-US" b="0"/>
          </a:p>
          <a:p>
            <a:r>
              <a:rPr lang="en-US" b="0"/>
              <a:t>&lt;CLICK&gt;</a:t>
            </a:r>
          </a:p>
          <a:p>
            <a:endParaRPr lang="en-US" b="1"/>
          </a:p>
          <a:p>
            <a:r>
              <a:rPr lang="en-US" b="1" i="1"/>
              <a:t>Customer notes (optional to call out here. Suggest keep it quick)</a:t>
            </a:r>
          </a:p>
          <a:p>
            <a:r>
              <a:rPr lang="en-US" b="1"/>
              <a:t>Setpoint Medical:</a:t>
            </a:r>
          </a:p>
          <a:p>
            <a:r>
              <a:rPr lang="en-US" sz="1200" b="0" i="0" u="none" strike="noStrike" kern="1200">
                <a:solidFill>
                  <a:schemeClr val="tx1"/>
                </a:solidFill>
                <a:effectLst/>
                <a:latin typeface="+mn-lt"/>
                <a:ea typeface="+mn-ea"/>
                <a:cs typeface="+mn-cs"/>
              </a:rPr>
              <a:t>As a 35-person startup company, </a:t>
            </a:r>
            <a:r>
              <a:rPr lang="en-US" sz="1200" b="1" i="0" u="none" strike="noStrike" kern="1200" err="1">
                <a:solidFill>
                  <a:schemeClr val="tx1"/>
                </a:solidFill>
                <a:effectLst/>
                <a:latin typeface="+mn-lt"/>
                <a:ea typeface="+mn-ea"/>
                <a:cs typeface="+mn-cs"/>
              </a:rPr>
              <a:t>SetPoint</a:t>
            </a:r>
            <a:r>
              <a:rPr lang="en-US" sz="1200" b="1" i="0" u="none" strike="noStrike" kern="1200">
                <a:solidFill>
                  <a:schemeClr val="tx1"/>
                </a:solidFill>
                <a:effectLst/>
                <a:latin typeface="+mn-lt"/>
                <a:ea typeface="+mn-ea"/>
                <a:cs typeface="+mn-cs"/>
              </a:rPr>
              <a:t> Medical is a pioneer in bioelectronic medicine </a:t>
            </a:r>
            <a:r>
              <a:rPr lang="en-US" sz="1200" b="0" i="0" u="none" strike="noStrike" kern="1200">
                <a:solidFill>
                  <a:schemeClr val="tx1"/>
                </a:solidFill>
                <a:effectLst/>
                <a:latin typeface="+mn-lt"/>
                <a:ea typeface="+mn-ea"/>
                <a:cs typeface="+mn-cs"/>
              </a:rPr>
              <a:t>and has developed an implantable electronic therapy for treatment of chronic autoimmune diseases. </a:t>
            </a:r>
            <a:r>
              <a:rPr lang="en-US" sz="1200" b="1" i="0" u="none" strike="noStrike" kern="1200">
                <a:solidFill>
                  <a:schemeClr val="tx1"/>
                </a:solidFill>
                <a:effectLst/>
                <a:latin typeface="+mn-lt"/>
                <a:ea typeface="+mn-ea"/>
                <a:cs typeface="+mn-cs"/>
              </a:rPr>
              <a:t>This field has the potential to disrupt the pharma industry by eliminating drug treatments and side effects for these diseases. </a:t>
            </a:r>
            <a:r>
              <a:rPr lang="en-US" sz="1200" b="0" i="0" u="none" strike="noStrike" kern="1200">
                <a:solidFill>
                  <a:schemeClr val="tx1"/>
                </a:solidFill>
                <a:effectLst/>
                <a:latin typeface="+mn-lt"/>
                <a:ea typeface="+mn-ea"/>
                <a:cs typeface="+mn-cs"/>
              </a:rPr>
              <a:t>They build implantable medical devices used to treat the symptoms of a variety of autoimmune disorders, including Rheumatoid Arthritis, Chron’s Disease, and even Multiple Sclerosis. </a:t>
            </a:r>
            <a:r>
              <a:rPr lang="en-US" b="1"/>
              <a:t> </a:t>
            </a:r>
          </a:p>
          <a:p>
            <a:endParaRPr lang="en-US" b="1"/>
          </a:p>
          <a:p>
            <a:r>
              <a:rPr lang="en-US" b="0"/>
              <a:t>They use WPF for their test infrastructure and applications. </a:t>
            </a:r>
            <a:r>
              <a:rPr lang="en-US" b="1"/>
              <a:t>Moving to .NET Core 3.0 allowed them to take advantage of Windows 10 Bluetooth stack which dramatically simplified their application and helped them achieve regulatory compliance from the US government. </a:t>
            </a:r>
          </a:p>
          <a:p>
            <a:endParaRPr lang="en-US" b="0"/>
          </a:p>
          <a:p>
            <a:r>
              <a:rPr lang="en-US" b="1"/>
              <a:t>UPS: </a:t>
            </a:r>
            <a:r>
              <a:rPr lang="en-US" b="0"/>
              <a:t>(everyone knows UPS)</a:t>
            </a:r>
          </a:p>
          <a:p>
            <a:r>
              <a:rPr lang="en-US" sz="1200" b="0" i="0" u="none" strike="noStrike" kern="1200">
                <a:solidFill>
                  <a:schemeClr val="tx1"/>
                </a:solidFill>
                <a:effectLst/>
                <a:latin typeface="+mn-lt"/>
                <a:ea typeface="+mn-ea"/>
                <a:cs typeface="+mn-cs"/>
              </a:rPr>
              <a:t>UPS Mobile app—has improved customer experience and </a:t>
            </a:r>
            <a:r>
              <a:rPr lang="en-US" sz="1200" b="1" i="0" u="none" strike="noStrike" kern="1200">
                <a:solidFill>
                  <a:schemeClr val="tx1"/>
                </a:solidFill>
                <a:effectLst/>
                <a:latin typeface="+mn-lt"/>
                <a:ea typeface="+mn-ea"/>
                <a:cs typeface="+mn-cs"/>
              </a:rPr>
              <a:t>nearly halved the amount of code, compared with the previous platform-specific versions</a:t>
            </a:r>
            <a:r>
              <a:rPr lang="en-US" sz="1200" b="0" i="0" u="none" strike="noStrike" kern="1200">
                <a:solidFill>
                  <a:schemeClr val="tx1"/>
                </a:solidFill>
                <a:effectLst/>
                <a:latin typeface="+mn-lt"/>
                <a:ea typeface="+mn-ea"/>
                <a:cs typeface="+mn-cs"/>
              </a:rPr>
              <a:t>. Developers quickly brought the app to market using Visual Studio Tools for Xamarin. </a:t>
            </a:r>
          </a:p>
          <a:p>
            <a:endParaRPr lang="en-US" b="0"/>
          </a:p>
          <a:p>
            <a:r>
              <a:rPr lang="en-US" b="1"/>
              <a:t>Siemens </a:t>
            </a:r>
            <a:r>
              <a:rPr lang="en-US" sz="1200" b="1" i="0" u="none" strike="noStrike" kern="1200" err="1">
                <a:solidFill>
                  <a:schemeClr val="tx1"/>
                </a:solidFill>
                <a:effectLst/>
                <a:latin typeface="+mn-lt"/>
                <a:ea typeface="+mn-ea"/>
                <a:cs typeface="+mn-cs"/>
              </a:rPr>
              <a:t>Healthineers</a:t>
            </a:r>
            <a:r>
              <a:rPr lang="en-US" b="1"/>
              <a:t>: </a:t>
            </a:r>
          </a:p>
          <a:p>
            <a:r>
              <a:rPr lang="en-US" sz="1200" b="0" i="0" u="none" strike="noStrike" kern="1200">
                <a:solidFill>
                  <a:schemeClr val="tx1"/>
                </a:solidFill>
                <a:effectLst/>
                <a:latin typeface="+mn-lt"/>
                <a:ea typeface="+mn-ea"/>
                <a:cs typeface="+mn-cs"/>
              </a:rPr>
              <a:t>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is leading the digitalization of healthcare by helping health providers and solution developers bring more value to the delivery of care, ultimately improving the quality of insights derived from healthcare data. 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uses Microsoft Azure to make solutions more accessible, and it </a:t>
            </a:r>
            <a:r>
              <a:rPr lang="en-US" sz="1200" b="1" i="0" u="none" strike="noStrike" kern="1200">
                <a:solidFill>
                  <a:schemeClr val="tx1"/>
                </a:solidFill>
                <a:effectLst/>
                <a:latin typeface="+mn-lt"/>
                <a:ea typeface="+mn-ea"/>
                <a:cs typeface="+mn-cs"/>
              </a:rPr>
              <a:t>uses Azure Kubernetes Service (AKS) and .NET Core for a fast, efficient, and competitive development pipeline.</a:t>
            </a:r>
          </a:p>
          <a:p>
            <a:endParaRPr lang="en-US" sz="1200" b="0" i="0" u="none" strike="noStrike" kern="1200">
              <a:solidFill>
                <a:schemeClr val="tx1"/>
              </a:solidFill>
              <a:effectLst/>
              <a:latin typeface="+mn-lt"/>
              <a:ea typeface="+mn-ea"/>
              <a:cs typeface="+mn-cs"/>
            </a:endParaRPr>
          </a:p>
          <a:p>
            <a:r>
              <a:rPr lang="en-US" b="1"/>
              <a:t>Evolution Software:</a:t>
            </a:r>
          </a:p>
          <a:p>
            <a:r>
              <a:rPr lang="en-US" sz="1200" b="0" i="0" u="none" strike="noStrike" kern="1200">
                <a:solidFill>
                  <a:schemeClr val="tx1"/>
                </a:solidFill>
                <a:effectLst/>
                <a:latin typeface="+mn-lt"/>
                <a:ea typeface="+mn-ea"/>
                <a:cs typeface="+mn-cs"/>
              </a:rPr>
              <a:t>Evolution Software Design, Inc. is a consulting firm that helps other organizations apply technology more effectively through strategic technology solutions and by developing healthcare, e-commerce, agriculture, and enterprise applications. One of the company's recent ventures is in the hazelnut industry, partnering with various hazelnut processing companies to improve the quality of hazelnuts from farm to consumer using machine learning and ML.NET. </a:t>
            </a:r>
            <a:r>
              <a:rPr lang="en-US" b="0"/>
              <a:t>Evolution Software </a:t>
            </a:r>
            <a:r>
              <a:rPr lang="en-US" b="1"/>
              <a:t>uses ML.NET to predict moisture levels of hazelnuts during the commercial drying process and alerts operators when they reach the ideal level.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10/18/2019 9:16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908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let’s get to why we’re here today. .NET Core 3.0 has released so go get it!</a:t>
            </a:r>
          </a:p>
          <a:p>
            <a:endParaRPr lang="en-US"/>
          </a:p>
          <a:p>
            <a:r>
              <a:rPr lang="en-US"/>
              <a:t>We’ve added Windows Desktop support with Windows Forms and WPF support. This brings the capabilities of .NET Core to these UI frameworks. Particularly, flexible deployment with side-by-side and self-contained EXEs so you don’t have to have .NET installed on the machine first anymore.</a:t>
            </a:r>
          </a:p>
          <a:p>
            <a:endParaRPr lang="en-US"/>
          </a:p>
          <a:p>
            <a:r>
              <a:rPr lang="en-US"/>
              <a:t>We also have some exiting new things for Web developers with </a:t>
            </a:r>
            <a:r>
              <a:rPr lang="en-US" err="1"/>
              <a:t>Blazor</a:t>
            </a:r>
            <a:r>
              <a:rPr lang="en-US"/>
              <a:t>, adding full-stack web development with C# and Razor, allowing you to build beautiful and responsive Single Page Apps without having to write JavaScript!</a:t>
            </a:r>
          </a:p>
          <a:p>
            <a:endParaRPr lang="en-US"/>
          </a:p>
          <a:p>
            <a:r>
              <a:rPr lang="en-US"/>
              <a:t>Additionally we have a ton of improvements for building better cloud native, scalable apps and services with ASP.NET as well as some exciting C# 8.0 language features. </a:t>
            </a:r>
          </a:p>
          <a:p>
            <a:endParaRPr lang="en-US"/>
          </a:p>
          <a:p>
            <a:r>
              <a:rPr lang="en-US"/>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3189281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We’ve also just released some updates for Visual Studio 2019 version 16.3 and Visual Studio 2019 for Mac version 8.3!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Both add support for .NET Core 3.0 and C# 8.0, have many productivity and performance enhancements and have support for building iOS 13 &amp; Android 10 mobile apps.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particular, Visual Studio: </a:t>
            </a:r>
          </a:p>
          <a:p>
            <a:r>
              <a:rPr lang="en-US" sz="1200" kern="1200">
                <a:solidFill>
                  <a:schemeClr val="tx1"/>
                </a:solidFill>
                <a:effectLst/>
                <a:latin typeface="+mn-lt"/>
                <a:ea typeface="+mn-ea"/>
                <a:cs typeface="+mn-cs"/>
              </a:rPr>
              <a:t>-   Adds support for creating WPF and Windows Forms desktop applications with .NET Core 3.0, alongside ASP.NET Core web and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applications, </a:t>
            </a:r>
            <a:r>
              <a:rPr lang="en-US" sz="1200" kern="1200" err="1">
                <a:solidFill>
                  <a:schemeClr val="tx1"/>
                </a:solidFill>
                <a:effectLst/>
                <a:latin typeface="+mn-lt"/>
                <a:ea typeface="+mn-ea"/>
                <a:cs typeface="+mn-cs"/>
              </a:rPr>
              <a:t>gRPC</a:t>
            </a:r>
            <a:r>
              <a:rPr lang="en-US" sz="1200" kern="1200">
                <a:solidFill>
                  <a:schemeClr val="tx1"/>
                </a:solidFill>
                <a:effectLst/>
                <a:latin typeface="+mn-lt"/>
                <a:ea typeface="+mn-ea"/>
                <a:cs typeface="+mn-cs"/>
              </a:rPr>
              <a:t> services, and much more. </a:t>
            </a:r>
          </a:p>
          <a:p>
            <a:r>
              <a:rPr lang="en-US" sz="1200" kern="1200">
                <a:solidFill>
                  <a:schemeClr val="tx1"/>
                </a:solidFill>
                <a:effectLst/>
                <a:latin typeface="+mn-lt"/>
                <a:ea typeface="+mn-ea"/>
                <a:cs typeface="+mn-cs"/>
              </a:rPr>
              <a:t>-   You can publish .NET Core 3.0 worker projects to Azure Container Registry, </a:t>
            </a:r>
            <a:r>
              <a:rPr lang="en-US" sz="1200" kern="1200" err="1">
                <a:solidFill>
                  <a:schemeClr val="tx1"/>
                </a:solidFill>
                <a:effectLst/>
                <a:latin typeface="+mn-lt"/>
                <a:ea typeface="+mn-ea"/>
                <a:cs typeface="+mn-cs"/>
              </a:rPr>
              <a:t>DockerHub</a:t>
            </a:r>
            <a:r>
              <a:rPr lang="en-US" sz="1200" kern="1200">
                <a:solidFill>
                  <a:schemeClr val="tx1"/>
                </a:solidFill>
                <a:effectLst/>
                <a:latin typeface="+mn-lt"/>
                <a:ea typeface="+mn-ea"/>
                <a:cs typeface="+mn-cs"/>
              </a:rPr>
              <a:t>, and elsewhere. </a:t>
            </a:r>
          </a:p>
          <a:p>
            <a:pPr marL="171450" indent="-171450">
              <a:buFontTx/>
              <a:buChar char="-"/>
            </a:pPr>
            <a:r>
              <a:rPr lang="en-US" sz="1200" kern="1200">
                <a:solidFill>
                  <a:schemeClr val="tx1"/>
                </a:solidFill>
                <a:effectLst/>
                <a:latin typeface="+mn-lt"/>
                <a:ea typeface="+mn-ea"/>
                <a:cs typeface="+mn-cs"/>
              </a:rPr>
              <a:t>We also added for targeting .NET Framework 4.8 and F# 4.7. </a:t>
            </a:r>
          </a:p>
          <a:p>
            <a:pPr marL="171450" indent="-171450">
              <a:buFontTx/>
              <a:buChar char="-"/>
            </a:pPr>
            <a:r>
              <a:rPr lang="en-US" sz="1200" kern="1200">
                <a:solidFill>
                  <a:schemeClr val="tx1"/>
                </a:solidFill>
                <a:effectLst/>
                <a:latin typeface="+mn-lt"/>
                <a:ea typeface="+mn-ea"/>
                <a:cs typeface="+mn-cs"/>
              </a:rPr>
              <a:t>Multiple productivity improvements were added for .NET developers, like more </a:t>
            </a:r>
            <a:r>
              <a:rPr lang="en-US" sz="1200" kern="1200" err="1">
                <a:solidFill>
                  <a:schemeClr val="tx1"/>
                </a:solidFill>
                <a:effectLst/>
                <a:latin typeface="+mn-lt"/>
                <a:ea typeface="+mn-ea"/>
                <a:cs typeface="+mn-cs"/>
              </a:rPr>
              <a:t>refactorings</a:t>
            </a:r>
            <a:r>
              <a:rPr lang="en-US" sz="1200" kern="1200">
                <a:solidFill>
                  <a:schemeClr val="tx1"/>
                </a:solidFill>
                <a:effectLst/>
                <a:latin typeface="+mn-lt"/>
                <a:ea typeface="+mn-ea"/>
                <a:cs typeface="+mn-cs"/>
              </a:rPr>
              <a:t> and search capabilities.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Visual Studio 2019 for Mac:</a:t>
            </a:r>
          </a:p>
          <a:p>
            <a:pPr marL="171450" indent="-171450">
              <a:buFontTx/>
              <a:buChar char="-"/>
            </a:pPr>
            <a:r>
              <a:rPr lang="en-US" sz="1200" kern="1200">
                <a:solidFill>
                  <a:schemeClr val="tx1"/>
                </a:solidFill>
                <a:effectLst/>
                <a:latin typeface="+mn-lt"/>
                <a:ea typeface="+mn-ea"/>
                <a:cs typeface="+mn-cs"/>
              </a:rPr>
              <a:t>We enhanced productivity with new C#, Web and XAML editors </a:t>
            </a:r>
          </a:p>
          <a:p>
            <a:pPr marL="171450" indent="-171450">
              <a:buFontTx/>
              <a:buChar char="-"/>
            </a:pPr>
            <a:endParaRPr lang="en-US" sz="1200" kern="1200">
              <a:solidFill>
                <a:schemeClr val="tx1"/>
              </a:solidFill>
              <a:effectLst/>
              <a:latin typeface="+mn-lt"/>
              <a:ea typeface="+mn-ea"/>
              <a:cs typeface="+mn-cs"/>
            </a:endParaRPr>
          </a:p>
          <a:p>
            <a:pPr marL="171450" indent="-171450">
              <a:buFontTx/>
              <a:buChar char="-"/>
            </a:pP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221760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has a rich ecosystem of partners building additional tools and controls to help you build beautiful, full-featured, applications faster.</a:t>
            </a:r>
          </a:p>
          <a:p>
            <a:endParaRPr lang="en-US"/>
          </a:p>
          <a:p>
            <a:r>
              <a:rPr lang="en-US"/>
              <a:t>We have many partners releasing support for .NET Core 3.0 in their tools and controls today as well. </a:t>
            </a:r>
          </a:p>
          <a:p>
            <a:endParaRPr lang="en-US"/>
          </a:p>
          <a:p>
            <a:r>
              <a:rPr lang="en-US"/>
              <a:t>THANK YOU!!</a:t>
            </a:r>
          </a:p>
          <a:p>
            <a:endParaRPr lang="en-US"/>
          </a:p>
          <a:p>
            <a:r>
              <a:rPr lang="en-US"/>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26107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we’re going to show you how .NET can be used to build any type of app. We’re going to start with cloud development and microservices. </a:t>
            </a:r>
          </a:p>
          <a:p>
            <a:endParaRPr lang="en-US"/>
          </a:p>
          <a:p>
            <a:r>
              <a:rPr lang="en-US"/>
              <a:t>&lt;CLICK TO NEXT SLIDE&gt;</a:t>
            </a:r>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1300274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4263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89453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7216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tars">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Tree>
    <p:extLst>
      <p:ext uri="{BB962C8B-B14F-4D97-AF65-F5344CB8AC3E}">
        <p14:creationId xmlns:p14="http://schemas.microsoft.com/office/powerpoint/2010/main" val="261148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56" r:id="rId3"/>
    <p:sldLayoutId id="2147483718" r:id="rId4"/>
    <p:sldLayoutId id="2147483719" r:id="rId5"/>
    <p:sldLayoutId id="2147483720" r:id="rId6"/>
    <p:sldLayoutId id="2147483722" r:id="rId7"/>
    <p:sldLayoutId id="2147483723" r:id="rId8"/>
    <p:sldLayoutId id="2147483725" r:id="rId9"/>
    <p:sldLayoutId id="2147483711" r:id="rId10"/>
    <p:sldLayoutId id="2147483714" r:id="rId11"/>
    <p:sldLayoutId id="2147483752" r:id="rId12"/>
    <p:sldLayoutId id="2147483753" r:id="rId13"/>
    <p:sldLayoutId id="2147483728" r:id="rId14"/>
    <p:sldLayoutId id="2147483726" r:id="rId15"/>
    <p:sldLayoutId id="2147483754" r:id="rId16"/>
    <p:sldLayoutId id="2147483755" r:id="rId17"/>
    <p:sldLayoutId id="2147483757" r:id="rId18"/>
    <p:sldLayoutId id="21474837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hyperlink" Target="https://aka.ms/portabilityAnalyz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96.png"/><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winforms-designer"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116.svg"/></Relationships>
</file>

<file path=ppt/slides/_rels/slide32.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19.svg"/><Relationship Id="rId5" Type="http://schemas.openxmlformats.org/officeDocument/2006/relationships/image" Target="../media/image108.png"/><Relationship Id="rId4" Type="http://schemas.openxmlformats.org/officeDocument/2006/relationships/image" Target="../media/image118.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hyperlink" Target="https://blazor.net/"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hyperlink" Target="https://www.syncfusion.com/blazor-components" TargetMode="External"/><Relationship Id="rId2" Type="http://schemas.openxmlformats.org/officeDocument/2006/relationships/hyperlink" Target="https://www.telerik.com/blazor-ui" TargetMode="Externa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hyperlink" Target="https://www.devexpress.com/blazor/" TargetMode="External"/><Relationship Id="rId4" Type="http://schemas.openxmlformats.org/officeDocument/2006/relationships/image" Target="../media/image122.png"/></Relationships>
</file>

<file path=ppt/slides/_rels/slide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gitter.im/aspnet/blazor" TargetMode="External"/><Relationship Id="rId2" Type="http://schemas.openxmlformats.org/officeDocument/2006/relationships/hyperlink" Target="https://aka.ms/awesomeblazor"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svg"/><Relationship Id="rId7" Type="http://schemas.openxmlformats.org/officeDocument/2006/relationships/image" Target="../media/image130.svg"/><Relationship Id="rId12" Type="http://schemas.openxmlformats.org/officeDocument/2006/relationships/image" Target="../media/image135.png"/><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https://aka.ms/blutter"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27.jpeg"/><Relationship Id="rId21" Type="http://schemas.openxmlformats.org/officeDocument/2006/relationships/image" Target="../media/image44.png"/><Relationship Id="rId34" Type="http://schemas.openxmlformats.org/officeDocument/2006/relationships/image" Target="../media/image57.jp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jp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notesSlide" Target="../notesSlides/notesSlide5.xml"/><Relationship Id="rId16" Type="http://schemas.openxmlformats.org/officeDocument/2006/relationships/image" Target="../media/image39.jpg"/><Relationship Id="rId20" Type="http://schemas.openxmlformats.org/officeDocument/2006/relationships/image" Target="../media/image43.png"/><Relationship Id="rId29" Type="http://schemas.openxmlformats.org/officeDocument/2006/relationships/image" Target="../media/image52.svg"/><Relationship Id="rId1" Type="http://schemas.openxmlformats.org/officeDocument/2006/relationships/slideLayout" Target="../slideLayouts/slideLayout17.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svg"/><Relationship Id="rId32" Type="http://schemas.openxmlformats.org/officeDocument/2006/relationships/image" Target="../media/image55.svg"/><Relationship Id="rId5" Type="http://schemas.openxmlformats.org/officeDocument/2006/relationships/image" Target="../media/image28.png"/><Relationship Id="rId15" Type="http://schemas.openxmlformats.org/officeDocument/2006/relationships/image" Target="../media/image38.jp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svg"/><Relationship Id="rId19" Type="http://schemas.openxmlformats.org/officeDocument/2006/relationships/image" Target="../media/image42.png"/><Relationship Id="rId31" Type="http://schemas.openxmlformats.org/officeDocument/2006/relationships/image" Target="../media/image54.png"/><Relationship Id="rId4" Type="http://schemas.openxmlformats.org/officeDocument/2006/relationships/hyperlink" Target="http://www.dot.net/customers" TargetMode="External"/><Relationship Id="rId9" Type="http://schemas.openxmlformats.org/officeDocument/2006/relationships/image" Target="../media/image32.png"/><Relationship Id="rId14" Type="http://schemas.openxmlformats.org/officeDocument/2006/relationships/image" Target="../media/image37.jpg"/><Relationship Id="rId22" Type="http://schemas.openxmlformats.org/officeDocument/2006/relationships/image" Target="../media/image45.svg"/><Relationship Id="rId27" Type="http://schemas.openxmlformats.org/officeDocument/2006/relationships/image" Target="../media/image50.svg"/><Relationship Id="rId30" Type="http://schemas.openxmlformats.org/officeDocument/2006/relationships/image" Target="../media/image5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49.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148.png"/><Relationship Id="rId2" Type="http://schemas.openxmlformats.org/officeDocument/2006/relationships/notesSlide" Target="../notesSlides/notesSlide45.xml"/><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147.png"/><Relationship Id="rId5" Type="http://schemas.openxmlformats.org/officeDocument/2006/relationships/image" Target="../media/image21.png"/><Relationship Id="rId15" Type="http://schemas.openxmlformats.org/officeDocument/2006/relationships/image" Target="../media/image151.svg"/><Relationship Id="rId10" Type="http://schemas.openxmlformats.org/officeDocument/2006/relationships/image" Target="../media/image14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150.png"/></Relationships>
</file>

<file path=ppt/slides/_rels/slide6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6.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8.xml"/><Relationship Id="rId16" Type="http://schemas.openxmlformats.org/officeDocument/2006/relationships/image" Target="../media/image72.pn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7784" y="658956"/>
            <a:ext cx="11562588" cy="420115"/>
          </a:xfrm>
        </p:spPr>
        <p:txBody>
          <a:bodyPr/>
          <a:lstStyle/>
          <a:p>
            <a:r>
              <a:rPr lang="en-US" sz="4200"/>
              <a:t>Microservices: for faster app development</a:t>
            </a: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1071004" y="2025284"/>
            <a:ext cx="355039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spcAft>
                <a:spcPts val="2353"/>
              </a:spcAft>
              <a:buFont typeface="Arial" panose="020B0604020202020204" pitchFamily="34" charset="0"/>
              <a:buChar char="•"/>
              <a:defRPr/>
            </a:pPr>
            <a:r>
              <a:rPr lang="en-US" sz="2000" b="0" spc="0">
                <a:solidFill>
                  <a:schemeClr val="tx1"/>
                </a:solidFill>
                <a:latin typeface="+mn-lt"/>
              </a:rPr>
              <a:t>Independent deployments</a:t>
            </a:r>
          </a:p>
          <a:p>
            <a:pPr marL="268916" indent="-268916">
              <a:spcAft>
                <a:spcPts val="2353"/>
              </a:spcAft>
              <a:buFont typeface="Arial" panose="020B0604020202020204" pitchFamily="34" charset="0"/>
              <a:buChar char="•"/>
              <a:defRPr/>
            </a:pPr>
            <a:r>
              <a:rPr lang="en-US" sz="2000" b="0" spc="0">
                <a:solidFill>
                  <a:schemeClr val="tx1"/>
                </a:solidFill>
                <a:latin typeface="+mn-lt"/>
              </a:rPr>
              <a:t>Improved scale and resource utilization per service</a:t>
            </a:r>
          </a:p>
          <a:p>
            <a:pPr marL="268916" indent="-268916">
              <a:spcAft>
                <a:spcPts val="2353"/>
              </a:spcAft>
              <a:buFont typeface="Arial" panose="020B0604020202020204" pitchFamily="34" charset="0"/>
              <a:buChar char="•"/>
              <a:defRPr/>
            </a:pPr>
            <a:r>
              <a:rPr lang="en-US" sz="2000" b="0" spc="0">
                <a:solidFill>
                  <a:schemeClr val="tx1"/>
                </a:solidFill>
                <a:latin typeface="+mn-lt"/>
              </a:rPr>
              <a:t>Smaller, focused teams</a:t>
            </a:r>
          </a:p>
        </p:txBody>
      </p:sp>
      <p:sp>
        <p:nvSpPr>
          <p:cNvPr id="168" name="Rectangle: Rounded Corners 167">
            <a:extLst>
              <a:ext uri="{FF2B5EF4-FFF2-40B4-BE49-F238E27FC236}">
                <a16:creationId xmlns:a16="http://schemas.microsoft.com/office/drawing/2014/main" id="{25DE4B78-F85D-44B8-B289-E3D65E4FE144}"/>
              </a:ext>
            </a:extLst>
          </p:cNvPr>
          <p:cNvSpPr/>
          <p:nvPr/>
        </p:nvSpPr>
        <p:spPr bwMode="auto">
          <a:xfrm>
            <a:off x="5138074" y="2095298"/>
            <a:ext cx="1776103" cy="36792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9" name="Rectangle: Rounded Corners 168">
            <a:extLst>
              <a:ext uri="{FF2B5EF4-FFF2-40B4-BE49-F238E27FC236}">
                <a16:creationId xmlns:a16="http://schemas.microsoft.com/office/drawing/2014/main" id="{9483E263-B1CD-4911-B573-EAAC4BD4FAC3}"/>
              </a:ext>
            </a:extLst>
          </p:cNvPr>
          <p:cNvSpPr/>
          <p:nvPr/>
        </p:nvSpPr>
        <p:spPr bwMode="auto">
          <a:xfrm>
            <a:off x="7371231" y="2095298"/>
            <a:ext cx="3716155" cy="371681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70" name="Rectangle: Rounded Corners 169">
            <a:extLst>
              <a:ext uri="{FF2B5EF4-FFF2-40B4-BE49-F238E27FC236}">
                <a16:creationId xmlns:a16="http://schemas.microsoft.com/office/drawing/2014/main" id="{ACC2C9D9-3B74-415A-93D9-08DF40B6A3AF}"/>
              </a:ext>
            </a:extLst>
          </p:cNvPr>
          <p:cNvSpPr/>
          <p:nvPr/>
        </p:nvSpPr>
        <p:spPr>
          <a:xfrm>
            <a:off x="5311613" y="4026434"/>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1" name="Rectangle: Rounded Corners 170">
            <a:extLst>
              <a:ext uri="{FF2B5EF4-FFF2-40B4-BE49-F238E27FC236}">
                <a16:creationId xmlns:a16="http://schemas.microsoft.com/office/drawing/2014/main" id="{954BEF9B-301D-46C3-8093-BA91C5BBE911}"/>
              </a:ext>
            </a:extLst>
          </p:cNvPr>
          <p:cNvSpPr/>
          <p:nvPr/>
        </p:nvSpPr>
        <p:spPr>
          <a:xfrm>
            <a:off x="5311613" y="460196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2" name="Rectangle: Rounded Corners 171">
            <a:extLst>
              <a:ext uri="{FF2B5EF4-FFF2-40B4-BE49-F238E27FC236}">
                <a16:creationId xmlns:a16="http://schemas.microsoft.com/office/drawing/2014/main" id="{457546E4-ABC6-4498-BFA2-1E7A23C141A9}"/>
              </a:ext>
            </a:extLst>
          </p:cNvPr>
          <p:cNvSpPr/>
          <p:nvPr/>
        </p:nvSpPr>
        <p:spPr>
          <a:xfrm>
            <a:off x="5311613" y="518174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3" name="Rectangle: Rounded Corners 172">
            <a:extLst>
              <a:ext uri="{FF2B5EF4-FFF2-40B4-BE49-F238E27FC236}">
                <a16:creationId xmlns:a16="http://schemas.microsoft.com/office/drawing/2014/main" id="{CC2F785D-23A7-4DF0-89D8-F10DBBF2E363}"/>
              </a:ext>
            </a:extLst>
          </p:cNvPr>
          <p:cNvSpPr/>
          <p:nvPr/>
        </p:nvSpPr>
        <p:spPr>
          <a:xfrm>
            <a:off x="5311613" y="3455150"/>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4" name="Oval 173">
            <a:extLst>
              <a:ext uri="{FF2B5EF4-FFF2-40B4-BE49-F238E27FC236}">
                <a16:creationId xmlns:a16="http://schemas.microsoft.com/office/drawing/2014/main" id="{58238023-BCCA-4B52-A807-F3E9DF64BD13}"/>
              </a:ext>
            </a:extLst>
          </p:cNvPr>
          <p:cNvSpPr/>
          <p:nvPr/>
        </p:nvSpPr>
        <p:spPr>
          <a:xfrm>
            <a:off x="8093914" y="3426489"/>
            <a:ext cx="2195279" cy="219527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5" name="Rectangle: Rounded Corners 174">
            <a:extLst>
              <a:ext uri="{FF2B5EF4-FFF2-40B4-BE49-F238E27FC236}">
                <a16:creationId xmlns:a16="http://schemas.microsoft.com/office/drawing/2014/main" id="{97D7FFB3-3FC7-4A53-B094-955902FB6923}"/>
              </a:ext>
            </a:extLst>
          </p:cNvPr>
          <p:cNvSpPr/>
          <p:nvPr/>
        </p:nvSpPr>
        <p:spPr>
          <a:xfrm>
            <a:off x="9416325"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6" name="Oval 175">
            <a:extLst>
              <a:ext uri="{FF2B5EF4-FFF2-40B4-BE49-F238E27FC236}">
                <a16:creationId xmlns:a16="http://schemas.microsoft.com/office/drawing/2014/main" id="{0837D423-7AF4-4614-92AB-DC8F399DFBE1}"/>
              </a:ext>
            </a:extLst>
          </p:cNvPr>
          <p:cNvSpPr/>
          <p:nvPr/>
        </p:nvSpPr>
        <p:spPr>
          <a:xfrm>
            <a:off x="9480043"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7" name="Rectangle: Rounded Corners 176">
            <a:extLst>
              <a:ext uri="{FF2B5EF4-FFF2-40B4-BE49-F238E27FC236}">
                <a16:creationId xmlns:a16="http://schemas.microsoft.com/office/drawing/2014/main" id="{B099D8C0-E956-4208-828D-DAD705210546}"/>
              </a:ext>
            </a:extLst>
          </p:cNvPr>
          <p:cNvSpPr/>
          <p:nvPr/>
        </p:nvSpPr>
        <p:spPr>
          <a:xfrm>
            <a:off x="10410323"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8" name="Rectangle: Rounded Corners 177">
            <a:extLst>
              <a:ext uri="{FF2B5EF4-FFF2-40B4-BE49-F238E27FC236}">
                <a16:creationId xmlns:a16="http://schemas.microsoft.com/office/drawing/2014/main" id="{AFD15962-1A80-4144-B0D5-C59C5A8435AB}"/>
              </a:ext>
            </a:extLst>
          </p:cNvPr>
          <p:cNvSpPr/>
          <p:nvPr/>
        </p:nvSpPr>
        <p:spPr>
          <a:xfrm>
            <a:off x="10410323"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9" name="Rectangle: Rounded Corners 178">
            <a:extLst>
              <a:ext uri="{FF2B5EF4-FFF2-40B4-BE49-F238E27FC236}">
                <a16:creationId xmlns:a16="http://schemas.microsoft.com/office/drawing/2014/main" id="{42623F80-939E-4F46-B14B-D1AE43217871}"/>
              </a:ext>
            </a:extLst>
          </p:cNvPr>
          <p:cNvSpPr/>
          <p:nvPr/>
        </p:nvSpPr>
        <p:spPr>
          <a:xfrm>
            <a:off x="10410323"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0" name="Rectangle: Rounded Corners 179">
            <a:extLst>
              <a:ext uri="{FF2B5EF4-FFF2-40B4-BE49-F238E27FC236}">
                <a16:creationId xmlns:a16="http://schemas.microsoft.com/office/drawing/2014/main" id="{1171F467-F872-40DB-8801-107BDF198686}"/>
              </a:ext>
            </a:extLst>
          </p:cNvPr>
          <p:cNvSpPr/>
          <p:nvPr/>
        </p:nvSpPr>
        <p:spPr>
          <a:xfrm>
            <a:off x="9416325"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1" name="Oval 180">
            <a:extLst>
              <a:ext uri="{FF2B5EF4-FFF2-40B4-BE49-F238E27FC236}">
                <a16:creationId xmlns:a16="http://schemas.microsoft.com/office/drawing/2014/main" id="{A2CAE237-3045-4F0B-B5B3-F1FC00507AB4}"/>
              </a:ext>
            </a:extLst>
          </p:cNvPr>
          <p:cNvSpPr/>
          <p:nvPr/>
        </p:nvSpPr>
        <p:spPr>
          <a:xfrm>
            <a:off x="9480043"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2" name="Rectangle: Rounded Corners 181">
            <a:extLst>
              <a:ext uri="{FF2B5EF4-FFF2-40B4-BE49-F238E27FC236}">
                <a16:creationId xmlns:a16="http://schemas.microsoft.com/office/drawing/2014/main" id="{0E18AEB4-06FA-4E9C-90C4-076701E6F86C}"/>
              </a:ext>
            </a:extLst>
          </p:cNvPr>
          <p:cNvSpPr/>
          <p:nvPr/>
        </p:nvSpPr>
        <p:spPr>
          <a:xfrm>
            <a:off x="10410323"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3" name="Rectangle: Rounded Corners 182">
            <a:extLst>
              <a:ext uri="{FF2B5EF4-FFF2-40B4-BE49-F238E27FC236}">
                <a16:creationId xmlns:a16="http://schemas.microsoft.com/office/drawing/2014/main" id="{7408BAD1-F130-4F95-890A-108D9CC4E8F4}"/>
              </a:ext>
            </a:extLst>
          </p:cNvPr>
          <p:cNvSpPr/>
          <p:nvPr/>
        </p:nvSpPr>
        <p:spPr>
          <a:xfrm>
            <a:off x="10410323"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4" name="Rectangle: Rounded Corners 183">
            <a:extLst>
              <a:ext uri="{FF2B5EF4-FFF2-40B4-BE49-F238E27FC236}">
                <a16:creationId xmlns:a16="http://schemas.microsoft.com/office/drawing/2014/main" id="{D18318FD-36A4-424F-A1F5-85381E14AB98}"/>
              </a:ext>
            </a:extLst>
          </p:cNvPr>
          <p:cNvSpPr/>
          <p:nvPr/>
        </p:nvSpPr>
        <p:spPr>
          <a:xfrm>
            <a:off x="10410323"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5" name="Rectangle: Rounded Corners 184">
            <a:extLst>
              <a:ext uri="{FF2B5EF4-FFF2-40B4-BE49-F238E27FC236}">
                <a16:creationId xmlns:a16="http://schemas.microsoft.com/office/drawing/2014/main" id="{79C52BE7-4A4D-4E73-A773-E2B20A3D2BA7}"/>
              </a:ext>
            </a:extLst>
          </p:cNvPr>
          <p:cNvSpPr/>
          <p:nvPr/>
        </p:nvSpPr>
        <p:spPr>
          <a:xfrm>
            <a:off x="7571489"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6" name="Oval 185">
            <a:extLst>
              <a:ext uri="{FF2B5EF4-FFF2-40B4-BE49-F238E27FC236}">
                <a16:creationId xmlns:a16="http://schemas.microsoft.com/office/drawing/2014/main" id="{72D1B347-CBE8-4F15-B2B3-FB2571F73F73}"/>
              </a:ext>
            </a:extLst>
          </p:cNvPr>
          <p:cNvSpPr/>
          <p:nvPr/>
        </p:nvSpPr>
        <p:spPr>
          <a:xfrm>
            <a:off x="7635209"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7" name="Rectangle: Rounded Corners 186">
            <a:extLst>
              <a:ext uri="{FF2B5EF4-FFF2-40B4-BE49-F238E27FC236}">
                <a16:creationId xmlns:a16="http://schemas.microsoft.com/office/drawing/2014/main" id="{18FE1EB6-33ED-49AE-B122-75CA1A131914}"/>
              </a:ext>
            </a:extLst>
          </p:cNvPr>
          <p:cNvSpPr/>
          <p:nvPr/>
        </p:nvSpPr>
        <p:spPr>
          <a:xfrm>
            <a:off x="8565489"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8" name="Rectangle: Rounded Corners 187">
            <a:extLst>
              <a:ext uri="{FF2B5EF4-FFF2-40B4-BE49-F238E27FC236}">
                <a16:creationId xmlns:a16="http://schemas.microsoft.com/office/drawing/2014/main" id="{373C2890-315B-4CDE-93FE-ADCA1F5DD86D}"/>
              </a:ext>
            </a:extLst>
          </p:cNvPr>
          <p:cNvSpPr/>
          <p:nvPr/>
        </p:nvSpPr>
        <p:spPr>
          <a:xfrm>
            <a:off x="8565489"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9" name="Rectangle: Rounded Corners 188">
            <a:extLst>
              <a:ext uri="{FF2B5EF4-FFF2-40B4-BE49-F238E27FC236}">
                <a16:creationId xmlns:a16="http://schemas.microsoft.com/office/drawing/2014/main" id="{31F0D69A-FC2C-4F59-847D-21D8723B6B62}"/>
              </a:ext>
            </a:extLst>
          </p:cNvPr>
          <p:cNvSpPr/>
          <p:nvPr/>
        </p:nvSpPr>
        <p:spPr>
          <a:xfrm>
            <a:off x="8565489"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0" name="Rectangle: Rounded Corners 189">
            <a:extLst>
              <a:ext uri="{FF2B5EF4-FFF2-40B4-BE49-F238E27FC236}">
                <a16:creationId xmlns:a16="http://schemas.microsoft.com/office/drawing/2014/main" id="{7DF68751-BA9A-4060-9E2A-2E51FAAD2CD1}"/>
              </a:ext>
            </a:extLst>
          </p:cNvPr>
          <p:cNvSpPr/>
          <p:nvPr/>
        </p:nvSpPr>
        <p:spPr>
          <a:xfrm>
            <a:off x="7571489"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1" name="Oval 190">
            <a:extLst>
              <a:ext uri="{FF2B5EF4-FFF2-40B4-BE49-F238E27FC236}">
                <a16:creationId xmlns:a16="http://schemas.microsoft.com/office/drawing/2014/main" id="{F3FA1AFC-A90D-4BE5-B5BA-3D2345DBE893}"/>
              </a:ext>
            </a:extLst>
          </p:cNvPr>
          <p:cNvSpPr/>
          <p:nvPr/>
        </p:nvSpPr>
        <p:spPr>
          <a:xfrm>
            <a:off x="7635209"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2" name="Rectangle: Rounded Corners 191">
            <a:extLst>
              <a:ext uri="{FF2B5EF4-FFF2-40B4-BE49-F238E27FC236}">
                <a16:creationId xmlns:a16="http://schemas.microsoft.com/office/drawing/2014/main" id="{67312378-849D-4FEB-8EDE-CA84F137FB26}"/>
              </a:ext>
            </a:extLst>
          </p:cNvPr>
          <p:cNvSpPr/>
          <p:nvPr/>
        </p:nvSpPr>
        <p:spPr>
          <a:xfrm>
            <a:off x="8565489"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3" name="Rectangle: Rounded Corners 192">
            <a:extLst>
              <a:ext uri="{FF2B5EF4-FFF2-40B4-BE49-F238E27FC236}">
                <a16:creationId xmlns:a16="http://schemas.microsoft.com/office/drawing/2014/main" id="{0DFEFC01-75BF-4168-B153-18EF7F7E0461}"/>
              </a:ext>
            </a:extLst>
          </p:cNvPr>
          <p:cNvSpPr/>
          <p:nvPr/>
        </p:nvSpPr>
        <p:spPr>
          <a:xfrm>
            <a:off x="8565489"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4" name="Rectangle: Rounded Corners 193">
            <a:extLst>
              <a:ext uri="{FF2B5EF4-FFF2-40B4-BE49-F238E27FC236}">
                <a16:creationId xmlns:a16="http://schemas.microsoft.com/office/drawing/2014/main" id="{9E5E99D9-278A-4EE0-B00B-DBE681F54014}"/>
              </a:ext>
            </a:extLst>
          </p:cNvPr>
          <p:cNvSpPr/>
          <p:nvPr/>
        </p:nvSpPr>
        <p:spPr>
          <a:xfrm>
            <a:off x="8565489"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5" name="Rectangle 194">
            <a:extLst>
              <a:ext uri="{FF2B5EF4-FFF2-40B4-BE49-F238E27FC236}">
                <a16:creationId xmlns:a16="http://schemas.microsoft.com/office/drawing/2014/main" id="{6FC42359-6A46-4C13-9C8D-C556D3E698E7}"/>
              </a:ext>
            </a:extLst>
          </p:cNvPr>
          <p:cNvSpPr/>
          <p:nvPr/>
        </p:nvSpPr>
        <p:spPr>
          <a:xfrm>
            <a:off x="5550592" y="1594435"/>
            <a:ext cx="951067" cy="271554"/>
          </a:xfrm>
          <a:prstGeom prst="rect">
            <a:avLst/>
          </a:prstGeom>
        </p:spPr>
        <p:txBody>
          <a:bodyPr wrap="none">
            <a:spAutoFit/>
          </a:bodyPr>
          <a:lstStyle/>
          <a:p>
            <a:pPr marL="0" lvl="1" algn="ctr" defTabSz="896215">
              <a:defRPr/>
            </a:pPr>
            <a:r>
              <a:rPr lang="en-US" sz="1176" b="1">
                <a:solidFill>
                  <a:srgbClr val="000000"/>
                </a:solidFill>
                <a:latin typeface="Segoe UI" panose="020B0502040204020203" pitchFamily="34" charset="0"/>
                <a:cs typeface="Segoe UI" panose="020B0502040204020203" pitchFamily="34" charset="0"/>
              </a:rPr>
              <a:t>Monolithic</a:t>
            </a:r>
          </a:p>
        </p:txBody>
      </p:sp>
      <p:grpSp>
        <p:nvGrpSpPr>
          <p:cNvPr id="196" name="Group 195">
            <a:extLst>
              <a:ext uri="{FF2B5EF4-FFF2-40B4-BE49-F238E27FC236}">
                <a16:creationId xmlns:a16="http://schemas.microsoft.com/office/drawing/2014/main" id="{5ADC4D44-265F-4889-84F4-78EA83F995C0}"/>
              </a:ext>
            </a:extLst>
          </p:cNvPr>
          <p:cNvGrpSpPr/>
          <p:nvPr/>
        </p:nvGrpSpPr>
        <p:grpSpPr>
          <a:xfrm>
            <a:off x="5642927" y="2411029"/>
            <a:ext cx="766399" cy="766399"/>
            <a:chOff x="3829879" y="2544417"/>
            <a:chExt cx="781878" cy="781878"/>
          </a:xfrm>
        </p:grpSpPr>
        <p:sp>
          <p:nvSpPr>
            <p:cNvPr id="197" name="Rectangle: Rounded Corners 196">
              <a:extLst>
                <a:ext uri="{FF2B5EF4-FFF2-40B4-BE49-F238E27FC236}">
                  <a16:creationId xmlns:a16="http://schemas.microsoft.com/office/drawing/2014/main" id="{145A82BD-96B0-42C8-8954-EB1C50E50B76}"/>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198" name="Group 197">
              <a:extLst>
                <a:ext uri="{FF2B5EF4-FFF2-40B4-BE49-F238E27FC236}">
                  <a16:creationId xmlns:a16="http://schemas.microsoft.com/office/drawing/2014/main" id="{64DEDF94-19D4-4031-852C-CD82FDC5A831}"/>
                </a:ext>
              </a:extLst>
            </p:cNvPr>
            <p:cNvGrpSpPr/>
            <p:nvPr/>
          </p:nvGrpSpPr>
          <p:grpSpPr>
            <a:xfrm>
              <a:off x="3962757" y="2717377"/>
              <a:ext cx="516122" cy="435958"/>
              <a:chOff x="3958213" y="2687192"/>
              <a:chExt cx="516122" cy="435958"/>
            </a:xfrm>
          </p:grpSpPr>
          <p:grpSp>
            <p:nvGrpSpPr>
              <p:cNvPr id="199" name="Group 198">
                <a:extLst>
                  <a:ext uri="{FF2B5EF4-FFF2-40B4-BE49-F238E27FC236}">
                    <a16:creationId xmlns:a16="http://schemas.microsoft.com/office/drawing/2014/main" id="{9EF96089-E271-448F-A852-6F00BF2A4941}"/>
                  </a:ext>
                </a:extLst>
              </p:cNvPr>
              <p:cNvGrpSpPr/>
              <p:nvPr/>
            </p:nvGrpSpPr>
            <p:grpSpPr>
              <a:xfrm>
                <a:off x="4101974" y="2687192"/>
                <a:ext cx="228600" cy="228600"/>
                <a:chOff x="6614096" y="3386015"/>
                <a:chExt cx="182880" cy="182880"/>
              </a:xfrm>
            </p:grpSpPr>
            <p:sp>
              <p:nvSpPr>
                <p:cNvPr id="206" name="Oval 205">
                  <a:extLst>
                    <a:ext uri="{FF2B5EF4-FFF2-40B4-BE49-F238E27FC236}">
                      <a16:creationId xmlns:a16="http://schemas.microsoft.com/office/drawing/2014/main" id="{8E3E8307-76E7-40A0-B187-0845E7457B3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7" name="Oval 206">
                  <a:extLst>
                    <a:ext uri="{FF2B5EF4-FFF2-40B4-BE49-F238E27FC236}">
                      <a16:creationId xmlns:a16="http://schemas.microsoft.com/office/drawing/2014/main" id="{EF44508D-F2C7-4273-B4DD-AF505D364A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00" name="Group 199">
                <a:extLst>
                  <a:ext uri="{FF2B5EF4-FFF2-40B4-BE49-F238E27FC236}">
                    <a16:creationId xmlns:a16="http://schemas.microsoft.com/office/drawing/2014/main" id="{93A50504-DFEC-4626-A031-DDC3065E0063}"/>
                  </a:ext>
                </a:extLst>
              </p:cNvPr>
              <p:cNvGrpSpPr/>
              <p:nvPr/>
            </p:nvGrpSpPr>
            <p:grpSpPr>
              <a:xfrm>
                <a:off x="3958213" y="2894550"/>
                <a:ext cx="228600" cy="228600"/>
                <a:chOff x="6614096" y="3386015"/>
                <a:chExt cx="182880" cy="182880"/>
              </a:xfrm>
            </p:grpSpPr>
            <p:sp>
              <p:nvSpPr>
                <p:cNvPr id="204" name="Oval 203">
                  <a:extLst>
                    <a:ext uri="{FF2B5EF4-FFF2-40B4-BE49-F238E27FC236}">
                      <a16:creationId xmlns:a16="http://schemas.microsoft.com/office/drawing/2014/main" id="{D27934E4-648D-45F8-AF60-F7895C129F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5" name="Oval 204">
                  <a:extLst>
                    <a:ext uri="{FF2B5EF4-FFF2-40B4-BE49-F238E27FC236}">
                      <a16:creationId xmlns:a16="http://schemas.microsoft.com/office/drawing/2014/main" id="{2D00A378-8830-451B-8660-B57DB034B97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01" name="Group 200">
                <a:extLst>
                  <a:ext uri="{FF2B5EF4-FFF2-40B4-BE49-F238E27FC236}">
                    <a16:creationId xmlns:a16="http://schemas.microsoft.com/office/drawing/2014/main" id="{CA493C3B-62DF-4462-BA81-EF794D00B9AE}"/>
                  </a:ext>
                </a:extLst>
              </p:cNvPr>
              <p:cNvGrpSpPr/>
              <p:nvPr/>
            </p:nvGrpSpPr>
            <p:grpSpPr>
              <a:xfrm>
                <a:off x="4245735" y="2894550"/>
                <a:ext cx="228600" cy="228600"/>
                <a:chOff x="6614096" y="3386015"/>
                <a:chExt cx="182880" cy="182880"/>
              </a:xfrm>
            </p:grpSpPr>
            <p:sp>
              <p:nvSpPr>
                <p:cNvPr id="202" name="Oval 201">
                  <a:extLst>
                    <a:ext uri="{FF2B5EF4-FFF2-40B4-BE49-F238E27FC236}">
                      <a16:creationId xmlns:a16="http://schemas.microsoft.com/office/drawing/2014/main" id="{1AAC390A-1ACE-46F9-9075-1A197729BC7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3" name="Oval 202">
                  <a:extLst>
                    <a:ext uri="{FF2B5EF4-FFF2-40B4-BE49-F238E27FC236}">
                      <a16:creationId xmlns:a16="http://schemas.microsoft.com/office/drawing/2014/main" id="{5EAE7E91-EDEE-4A59-91A6-972E6304079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sp>
        <p:nvSpPr>
          <p:cNvPr id="208" name="Rectangle 207">
            <a:extLst>
              <a:ext uri="{FF2B5EF4-FFF2-40B4-BE49-F238E27FC236}">
                <a16:creationId xmlns:a16="http://schemas.microsoft.com/office/drawing/2014/main" id="{1E20559F-96BC-412F-AEA3-79155C13593B}"/>
              </a:ext>
            </a:extLst>
          </p:cNvPr>
          <p:cNvSpPr/>
          <p:nvPr/>
        </p:nvSpPr>
        <p:spPr>
          <a:xfrm>
            <a:off x="5824032" y="2142336"/>
            <a:ext cx="404188" cy="241381"/>
          </a:xfrm>
          <a:prstGeom prst="rect">
            <a:avLst/>
          </a:prstGeom>
        </p:spPr>
        <p:txBody>
          <a:bodyPr wrap="none">
            <a:spAutoFit/>
          </a:bodyPr>
          <a:lstStyle/>
          <a:p>
            <a:pPr marL="0" lvl="1" algn="ctr" defTabSz="896215">
              <a:defRPr/>
            </a:pPr>
            <a:r>
              <a:rPr lang="en-US" sz="980" cap="all">
                <a:solidFill>
                  <a:srgbClr val="000000"/>
                </a:solidFill>
                <a:latin typeface="Segoe UI"/>
              </a:rPr>
              <a:t>App</a:t>
            </a:r>
          </a:p>
        </p:txBody>
      </p:sp>
      <p:sp>
        <p:nvSpPr>
          <p:cNvPr id="209" name="Rectangle: Rounded Corners 208">
            <a:extLst>
              <a:ext uri="{FF2B5EF4-FFF2-40B4-BE49-F238E27FC236}">
                <a16:creationId xmlns:a16="http://schemas.microsoft.com/office/drawing/2014/main" id="{022B1E0A-321D-4366-B657-41E053631A6C}"/>
              </a:ext>
            </a:extLst>
          </p:cNvPr>
          <p:cNvSpPr/>
          <p:nvPr/>
        </p:nvSpPr>
        <p:spPr>
          <a:xfrm>
            <a:off x="8161916"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10" name="Group 209">
            <a:extLst>
              <a:ext uri="{FF2B5EF4-FFF2-40B4-BE49-F238E27FC236}">
                <a16:creationId xmlns:a16="http://schemas.microsoft.com/office/drawing/2014/main" id="{E3D3ED17-D11F-4438-A50B-C6FCE2B98156}"/>
              </a:ext>
            </a:extLst>
          </p:cNvPr>
          <p:cNvGrpSpPr/>
          <p:nvPr/>
        </p:nvGrpSpPr>
        <p:grpSpPr>
          <a:xfrm>
            <a:off x="8433078" y="2578511"/>
            <a:ext cx="224075" cy="224075"/>
            <a:chOff x="6614096" y="3386015"/>
            <a:chExt cx="182880" cy="182880"/>
          </a:xfrm>
        </p:grpSpPr>
        <p:sp>
          <p:nvSpPr>
            <p:cNvPr id="211" name="Oval 210">
              <a:extLst>
                <a:ext uri="{FF2B5EF4-FFF2-40B4-BE49-F238E27FC236}">
                  <a16:creationId xmlns:a16="http://schemas.microsoft.com/office/drawing/2014/main" id="{2558DC4F-47B4-4804-A1EF-69647965D4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2" name="Oval 211">
              <a:extLst>
                <a:ext uri="{FF2B5EF4-FFF2-40B4-BE49-F238E27FC236}">
                  <a16:creationId xmlns:a16="http://schemas.microsoft.com/office/drawing/2014/main" id="{AEC61988-14BD-47FF-8244-BBAD4EA55F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13" name="Group 212">
            <a:extLst>
              <a:ext uri="{FF2B5EF4-FFF2-40B4-BE49-F238E27FC236}">
                <a16:creationId xmlns:a16="http://schemas.microsoft.com/office/drawing/2014/main" id="{1C117B77-F8C2-47EE-B1CA-DE93861B1ED0}"/>
              </a:ext>
            </a:extLst>
          </p:cNvPr>
          <p:cNvGrpSpPr/>
          <p:nvPr/>
        </p:nvGrpSpPr>
        <p:grpSpPr>
          <a:xfrm>
            <a:off x="8292162" y="2781764"/>
            <a:ext cx="224075" cy="224075"/>
            <a:chOff x="6614096" y="3386015"/>
            <a:chExt cx="182880" cy="182880"/>
          </a:xfrm>
        </p:grpSpPr>
        <p:sp>
          <p:nvSpPr>
            <p:cNvPr id="214" name="Oval 213">
              <a:extLst>
                <a:ext uri="{FF2B5EF4-FFF2-40B4-BE49-F238E27FC236}">
                  <a16:creationId xmlns:a16="http://schemas.microsoft.com/office/drawing/2014/main" id="{A9357D86-1556-4207-8073-8C3017B2B04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5" name="Oval 214">
              <a:extLst>
                <a:ext uri="{FF2B5EF4-FFF2-40B4-BE49-F238E27FC236}">
                  <a16:creationId xmlns:a16="http://schemas.microsoft.com/office/drawing/2014/main" id="{7BBAF8E8-5B74-42B4-BD67-DB67FDD2A3F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16" name="Group 215">
            <a:extLst>
              <a:ext uri="{FF2B5EF4-FFF2-40B4-BE49-F238E27FC236}">
                <a16:creationId xmlns:a16="http://schemas.microsoft.com/office/drawing/2014/main" id="{0D55120F-29F3-40FC-B7E3-6A9F35C4A296}"/>
              </a:ext>
            </a:extLst>
          </p:cNvPr>
          <p:cNvGrpSpPr/>
          <p:nvPr/>
        </p:nvGrpSpPr>
        <p:grpSpPr>
          <a:xfrm>
            <a:off x="8573992" y="2781764"/>
            <a:ext cx="224075" cy="224075"/>
            <a:chOff x="6614096" y="3386015"/>
            <a:chExt cx="182880" cy="182880"/>
          </a:xfrm>
        </p:grpSpPr>
        <p:sp>
          <p:nvSpPr>
            <p:cNvPr id="217" name="Oval 216">
              <a:extLst>
                <a:ext uri="{FF2B5EF4-FFF2-40B4-BE49-F238E27FC236}">
                  <a16:creationId xmlns:a16="http://schemas.microsoft.com/office/drawing/2014/main" id="{44304C77-3DE6-4E65-A0C4-4B050A37087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8" name="Oval 217">
              <a:extLst>
                <a:ext uri="{FF2B5EF4-FFF2-40B4-BE49-F238E27FC236}">
                  <a16:creationId xmlns:a16="http://schemas.microsoft.com/office/drawing/2014/main" id="{05615B1A-A0E3-4802-BD32-C09B926312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19" name="Rectangle: Rounded Corners 218">
            <a:extLst>
              <a:ext uri="{FF2B5EF4-FFF2-40B4-BE49-F238E27FC236}">
                <a16:creationId xmlns:a16="http://schemas.microsoft.com/office/drawing/2014/main" id="{A8401C0E-E53B-4E9B-90D9-4731DB5DF0A3}"/>
              </a:ext>
            </a:extLst>
          </p:cNvPr>
          <p:cNvSpPr/>
          <p:nvPr/>
        </p:nvSpPr>
        <p:spPr>
          <a:xfrm>
            <a:off x="9441413"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20" name="Group 219">
            <a:extLst>
              <a:ext uri="{FF2B5EF4-FFF2-40B4-BE49-F238E27FC236}">
                <a16:creationId xmlns:a16="http://schemas.microsoft.com/office/drawing/2014/main" id="{70907C3F-7307-4DCC-8929-111EFE5549B5}"/>
              </a:ext>
            </a:extLst>
          </p:cNvPr>
          <p:cNvGrpSpPr/>
          <p:nvPr/>
        </p:nvGrpSpPr>
        <p:grpSpPr>
          <a:xfrm>
            <a:off x="9712575" y="2578511"/>
            <a:ext cx="224075" cy="224075"/>
            <a:chOff x="6614096" y="3386015"/>
            <a:chExt cx="182880" cy="182880"/>
          </a:xfrm>
        </p:grpSpPr>
        <p:sp>
          <p:nvSpPr>
            <p:cNvPr id="221" name="Oval 220">
              <a:extLst>
                <a:ext uri="{FF2B5EF4-FFF2-40B4-BE49-F238E27FC236}">
                  <a16:creationId xmlns:a16="http://schemas.microsoft.com/office/drawing/2014/main" id="{BB86CFFB-CDD7-473B-8562-D08A4BD462D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2" name="Oval 221">
              <a:extLst>
                <a:ext uri="{FF2B5EF4-FFF2-40B4-BE49-F238E27FC236}">
                  <a16:creationId xmlns:a16="http://schemas.microsoft.com/office/drawing/2014/main" id="{5FB81A75-D333-4D4B-AC9F-878BFC82613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23" name="Group 222">
            <a:extLst>
              <a:ext uri="{FF2B5EF4-FFF2-40B4-BE49-F238E27FC236}">
                <a16:creationId xmlns:a16="http://schemas.microsoft.com/office/drawing/2014/main" id="{48B9DCA3-85E6-423F-A78F-2B125273ECFF}"/>
              </a:ext>
            </a:extLst>
          </p:cNvPr>
          <p:cNvGrpSpPr/>
          <p:nvPr/>
        </p:nvGrpSpPr>
        <p:grpSpPr>
          <a:xfrm>
            <a:off x="9571660" y="2781764"/>
            <a:ext cx="224075" cy="224075"/>
            <a:chOff x="6614096" y="3386015"/>
            <a:chExt cx="182880" cy="182880"/>
          </a:xfrm>
        </p:grpSpPr>
        <p:sp>
          <p:nvSpPr>
            <p:cNvPr id="224" name="Oval 223">
              <a:extLst>
                <a:ext uri="{FF2B5EF4-FFF2-40B4-BE49-F238E27FC236}">
                  <a16:creationId xmlns:a16="http://schemas.microsoft.com/office/drawing/2014/main" id="{DE2B9124-FC1E-434D-BF5F-AB0D6E35AB0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5" name="Oval 224">
              <a:extLst>
                <a:ext uri="{FF2B5EF4-FFF2-40B4-BE49-F238E27FC236}">
                  <a16:creationId xmlns:a16="http://schemas.microsoft.com/office/drawing/2014/main" id="{527BE789-D900-4DFD-9B2A-5460B79B3892}"/>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26" name="Group 225">
            <a:extLst>
              <a:ext uri="{FF2B5EF4-FFF2-40B4-BE49-F238E27FC236}">
                <a16:creationId xmlns:a16="http://schemas.microsoft.com/office/drawing/2014/main" id="{A666695D-1225-4FE7-8FCD-C72B9594111C}"/>
              </a:ext>
            </a:extLst>
          </p:cNvPr>
          <p:cNvGrpSpPr/>
          <p:nvPr/>
        </p:nvGrpSpPr>
        <p:grpSpPr>
          <a:xfrm>
            <a:off x="9853489" y="2781764"/>
            <a:ext cx="224075" cy="224075"/>
            <a:chOff x="6614096" y="3386015"/>
            <a:chExt cx="182880" cy="182880"/>
          </a:xfrm>
        </p:grpSpPr>
        <p:sp>
          <p:nvSpPr>
            <p:cNvPr id="227" name="Oval 226">
              <a:extLst>
                <a:ext uri="{FF2B5EF4-FFF2-40B4-BE49-F238E27FC236}">
                  <a16:creationId xmlns:a16="http://schemas.microsoft.com/office/drawing/2014/main" id="{1397DEDB-3814-4DF2-B204-B7D03E3885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8" name="Oval 227">
              <a:extLst>
                <a:ext uri="{FF2B5EF4-FFF2-40B4-BE49-F238E27FC236}">
                  <a16:creationId xmlns:a16="http://schemas.microsoft.com/office/drawing/2014/main" id="{4155789B-C8A2-49F0-AA7F-4F83D4E4CC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29" name="Rectangle 228">
            <a:extLst>
              <a:ext uri="{FF2B5EF4-FFF2-40B4-BE49-F238E27FC236}">
                <a16:creationId xmlns:a16="http://schemas.microsoft.com/office/drawing/2014/main" id="{D2501604-170A-403A-8C9A-213735624D2A}"/>
              </a:ext>
            </a:extLst>
          </p:cNvPr>
          <p:cNvSpPr/>
          <p:nvPr/>
        </p:nvSpPr>
        <p:spPr>
          <a:xfrm>
            <a:off x="8343020" y="2147081"/>
            <a:ext cx="404188" cy="241381"/>
          </a:xfrm>
          <a:prstGeom prst="rect">
            <a:avLst/>
          </a:prstGeom>
        </p:spPr>
        <p:txBody>
          <a:bodyPr wrap="none">
            <a:spAutoFit/>
          </a:bodyPr>
          <a:lstStyle/>
          <a:p>
            <a:pPr marL="0" lvl="1" algn="ctr" defTabSz="896215">
              <a:defRPr/>
            </a:pPr>
            <a:r>
              <a:rPr lang="en-US" sz="980" cap="all">
                <a:solidFill>
                  <a:sysClr val="windowText" lastClr="000000"/>
                </a:solidFill>
                <a:latin typeface="Segoe UI"/>
              </a:rPr>
              <a:t>App</a:t>
            </a:r>
          </a:p>
        </p:txBody>
      </p:sp>
      <p:sp>
        <p:nvSpPr>
          <p:cNvPr id="230" name="Rectangle 229">
            <a:extLst>
              <a:ext uri="{FF2B5EF4-FFF2-40B4-BE49-F238E27FC236}">
                <a16:creationId xmlns:a16="http://schemas.microsoft.com/office/drawing/2014/main" id="{6E3A483A-3096-4BD2-9F84-70E3D54F5655}"/>
              </a:ext>
            </a:extLst>
          </p:cNvPr>
          <p:cNvSpPr/>
          <p:nvPr/>
        </p:nvSpPr>
        <p:spPr>
          <a:xfrm>
            <a:off x="9622518" y="2147081"/>
            <a:ext cx="404188" cy="241381"/>
          </a:xfrm>
          <a:prstGeom prst="rect">
            <a:avLst/>
          </a:prstGeom>
        </p:spPr>
        <p:txBody>
          <a:bodyPr wrap="none">
            <a:spAutoFit/>
          </a:bodyPr>
          <a:lstStyle/>
          <a:p>
            <a:pPr marL="0" lvl="1" algn="ctr" defTabSz="896215">
              <a:defRPr/>
            </a:pPr>
            <a:r>
              <a:rPr lang="en-US" sz="980" cap="all">
                <a:solidFill>
                  <a:sysClr val="windowText" lastClr="000000"/>
                </a:solidFill>
                <a:latin typeface="Segoe UI"/>
              </a:rPr>
              <a:t>App</a:t>
            </a:r>
          </a:p>
        </p:txBody>
      </p:sp>
      <p:sp>
        <p:nvSpPr>
          <p:cNvPr id="231" name="Rectangle 230">
            <a:extLst>
              <a:ext uri="{FF2B5EF4-FFF2-40B4-BE49-F238E27FC236}">
                <a16:creationId xmlns:a16="http://schemas.microsoft.com/office/drawing/2014/main" id="{F709F085-9064-4F84-8C45-168A51D9557B}"/>
              </a:ext>
            </a:extLst>
          </p:cNvPr>
          <p:cNvSpPr/>
          <p:nvPr/>
        </p:nvSpPr>
        <p:spPr>
          <a:xfrm>
            <a:off x="8654395" y="1594435"/>
            <a:ext cx="1149830" cy="271554"/>
          </a:xfrm>
          <a:prstGeom prst="rect">
            <a:avLst/>
          </a:prstGeom>
        </p:spPr>
        <p:txBody>
          <a:bodyPr wrap="none">
            <a:spAutoFit/>
          </a:bodyPr>
          <a:lstStyle/>
          <a:p>
            <a:pPr marL="0" lvl="1" algn="ctr" defTabSz="896215">
              <a:defRPr/>
            </a:pPr>
            <a:r>
              <a:rPr lang="en-US" sz="1176" b="1">
                <a:solidFill>
                  <a:srgbClr val="000000"/>
                </a:solidFill>
                <a:latin typeface="Segoe UI" panose="020B0502040204020203" pitchFamily="34" charset="0"/>
                <a:cs typeface="Segoe UI" panose="020B0502040204020203" pitchFamily="34" charset="0"/>
              </a:rPr>
              <a:t>Microservices</a:t>
            </a:r>
          </a:p>
        </p:txBody>
      </p:sp>
      <p:sp>
        <p:nvSpPr>
          <p:cNvPr id="232" name="Rectangle 231">
            <a:extLst>
              <a:ext uri="{FF2B5EF4-FFF2-40B4-BE49-F238E27FC236}">
                <a16:creationId xmlns:a16="http://schemas.microsoft.com/office/drawing/2014/main" id="{4682FFF0-F041-4D15-9807-A2B1AD4846A3}"/>
              </a:ext>
            </a:extLst>
          </p:cNvPr>
          <p:cNvSpPr/>
          <p:nvPr/>
        </p:nvSpPr>
        <p:spPr>
          <a:xfrm>
            <a:off x="5183524" y="1789548"/>
            <a:ext cx="1685205" cy="271554"/>
          </a:xfrm>
          <a:prstGeom prst="rect">
            <a:avLst/>
          </a:prstGeom>
        </p:spPr>
        <p:txBody>
          <a:bodyPr wrap="none">
            <a:spAutoFit/>
          </a:bodyPr>
          <a:lstStyle/>
          <a:p>
            <a:pPr marL="0" lvl="1" algn="ctr" defTabSz="896215">
              <a:defRPr/>
            </a:pPr>
            <a:r>
              <a:rPr lang="en-US" sz="1176">
                <a:solidFill>
                  <a:srgbClr val="000000"/>
                </a:solidFill>
                <a:latin typeface="Segoe UI" panose="020B0502040204020203" pitchFamily="34" charset="0"/>
                <a:cs typeface="Segoe UI" panose="020B0502040204020203" pitchFamily="34" charset="0"/>
              </a:rPr>
              <a:t>Large, all-inclusive app</a:t>
            </a:r>
          </a:p>
        </p:txBody>
      </p:sp>
      <p:sp>
        <p:nvSpPr>
          <p:cNvPr id="233" name="Rectangle 232">
            <a:extLst>
              <a:ext uri="{FF2B5EF4-FFF2-40B4-BE49-F238E27FC236}">
                <a16:creationId xmlns:a16="http://schemas.microsoft.com/office/drawing/2014/main" id="{CC6334A8-88CA-4A8E-AD14-82E52852BE3B}"/>
              </a:ext>
            </a:extLst>
          </p:cNvPr>
          <p:cNvSpPr/>
          <p:nvPr/>
        </p:nvSpPr>
        <p:spPr>
          <a:xfrm>
            <a:off x="8218022" y="1789548"/>
            <a:ext cx="2022573" cy="271554"/>
          </a:xfrm>
          <a:prstGeom prst="rect">
            <a:avLst/>
          </a:prstGeom>
        </p:spPr>
        <p:txBody>
          <a:bodyPr wrap="none">
            <a:spAutoFit/>
          </a:bodyPr>
          <a:lstStyle/>
          <a:p>
            <a:pPr marL="0" lvl="1" algn="ctr" defTabSz="896215">
              <a:defRPr/>
            </a:pPr>
            <a:r>
              <a:rPr lang="en-US" sz="1176">
                <a:solidFill>
                  <a:srgbClr val="000000"/>
                </a:solidFill>
                <a:latin typeface="Segoe UI" panose="020B0502040204020203" pitchFamily="34" charset="0"/>
                <a:cs typeface="Segoe UI" panose="020B0502040204020203" pitchFamily="34" charset="0"/>
              </a:rPr>
              <a:t>Small, independent services</a:t>
            </a:r>
          </a:p>
        </p:txBody>
      </p:sp>
      <p:sp>
        <p:nvSpPr>
          <p:cNvPr id="234" name="Oval 233">
            <a:extLst>
              <a:ext uri="{FF2B5EF4-FFF2-40B4-BE49-F238E27FC236}">
                <a16:creationId xmlns:a16="http://schemas.microsoft.com/office/drawing/2014/main" id="{6D12A127-F50F-4979-86EE-8592EA639A1D}"/>
              </a:ext>
            </a:extLst>
          </p:cNvPr>
          <p:cNvSpPr/>
          <p:nvPr/>
        </p:nvSpPr>
        <p:spPr>
          <a:xfrm>
            <a:off x="5375332" y="3718516"/>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5" name="Rectangle: Rounded Corners 234">
            <a:extLst>
              <a:ext uri="{FF2B5EF4-FFF2-40B4-BE49-F238E27FC236}">
                <a16:creationId xmlns:a16="http://schemas.microsoft.com/office/drawing/2014/main" id="{644C172D-B1EF-4D81-944E-874A4E7B196C}"/>
              </a:ext>
            </a:extLst>
          </p:cNvPr>
          <p:cNvSpPr/>
          <p:nvPr/>
        </p:nvSpPr>
        <p:spPr>
          <a:xfrm>
            <a:off x="6305612" y="368645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6" name="Rectangle: Rounded Corners 235">
            <a:extLst>
              <a:ext uri="{FF2B5EF4-FFF2-40B4-BE49-F238E27FC236}">
                <a16:creationId xmlns:a16="http://schemas.microsoft.com/office/drawing/2014/main" id="{041A3291-FA82-49A7-8E65-808021F9DD4F}"/>
              </a:ext>
            </a:extLst>
          </p:cNvPr>
          <p:cNvSpPr/>
          <p:nvPr/>
        </p:nvSpPr>
        <p:spPr>
          <a:xfrm>
            <a:off x="6305612" y="381202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7" name="Rectangle: Rounded Corners 236">
            <a:extLst>
              <a:ext uri="{FF2B5EF4-FFF2-40B4-BE49-F238E27FC236}">
                <a16:creationId xmlns:a16="http://schemas.microsoft.com/office/drawing/2014/main" id="{9F74FA47-0E99-4F31-9094-11B46CD8CA0E}"/>
              </a:ext>
            </a:extLst>
          </p:cNvPr>
          <p:cNvSpPr/>
          <p:nvPr/>
        </p:nvSpPr>
        <p:spPr>
          <a:xfrm>
            <a:off x="6305612" y="374924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8" name="Oval 237">
            <a:extLst>
              <a:ext uri="{FF2B5EF4-FFF2-40B4-BE49-F238E27FC236}">
                <a16:creationId xmlns:a16="http://schemas.microsoft.com/office/drawing/2014/main" id="{99EB299C-1652-42C5-8636-85BB9EF6DC69}"/>
              </a:ext>
            </a:extLst>
          </p:cNvPr>
          <p:cNvSpPr/>
          <p:nvPr/>
        </p:nvSpPr>
        <p:spPr>
          <a:xfrm>
            <a:off x="5375332" y="4289802"/>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9" name="Rectangle: Rounded Corners 238">
            <a:extLst>
              <a:ext uri="{FF2B5EF4-FFF2-40B4-BE49-F238E27FC236}">
                <a16:creationId xmlns:a16="http://schemas.microsoft.com/office/drawing/2014/main" id="{F121B8BD-C336-4D38-B011-BB183A2C3CC0}"/>
              </a:ext>
            </a:extLst>
          </p:cNvPr>
          <p:cNvSpPr/>
          <p:nvPr/>
        </p:nvSpPr>
        <p:spPr>
          <a:xfrm>
            <a:off x="6305612" y="42577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0" name="Rectangle: Rounded Corners 239">
            <a:extLst>
              <a:ext uri="{FF2B5EF4-FFF2-40B4-BE49-F238E27FC236}">
                <a16:creationId xmlns:a16="http://schemas.microsoft.com/office/drawing/2014/main" id="{6B1CE161-D728-4358-B6E5-3ADD2396A7B6}"/>
              </a:ext>
            </a:extLst>
          </p:cNvPr>
          <p:cNvSpPr/>
          <p:nvPr/>
        </p:nvSpPr>
        <p:spPr>
          <a:xfrm>
            <a:off x="6305612" y="438331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1" name="Rectangle: Rounded Corners 240">
            <a:extLst>
              <a:ext uri="{FF2B5EF4-FFF2-40B4-BE49-F238E27FC236}">
                <a16:creationId xmlns:a16="http://schemas.microsoft.com/office/drawing/2014/main" id="{FE92D626-3D30-4DFB-9EE1-E6A0539B0A01}"/>
              </a:ext>
            </a:extLst>
          </p:cNvPr>
          <p:cNvSpPr/>
          <p:nvPr/>
        </p:nvSpPr>
        <p:spPr>
          <a:xfrm>
            <a:off x="6305612" y="432052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2" name="Oval 241">
            <a:extLst>
              <a:ext uri="{FF2B5EF4-FFF2-40B4-BE49-F238E27FC236}">
                <a16:creationId xmlns:a16="http://schemas.microsoft.com/office/drawing/2014/main" id="{EE7E58CC-BB2A-48FB-91B1-F3EEFDCB939A}"/>
              </a:ext>
            </a:extLst>
          </p:cNvPr>
          <p:cNvSpPr/>
          <p:nvPr/>
        </p:nvSpPr>
        <p:spPr>
          <a:xfrm>
            <a:off x="5375332" y="486533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3" name="Rectangle: Rounded Corners 242">
            <a:extLst>
              <a:ext uri="{FF2B5EF4-FFF2-40B4-BE49-F238E27FC236}">
                <a16:creationId xmlns:a16="http://schemas.microsoft.com/office/drawing/2014/main" id="{BAC3380C-41D1-425D-A8BE-CA26AA3B74E6}"/>
              </a:ext>
            </a:extLst>
          </p:cNvPr>
          <p:cNvSpPr/>
          <p:nvPr/>
        </p:nvSpPr>
        <p:spPr>
          <a:xfrm>
            <a:off x="6305612" y="483327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4" name="Rectangle: Rounded Corners 243">
            <a:extLst>
              <a:ext uri="{FF2B5EF4-FFF2-40B4-BE49-F238E27FC236}">
                <a16:creationId xmlns:a16="http://schemas.microsoft.com/office/drawing/2014/main" id="{48E4D3AC-F4B6-42D2-B78E-8072779F3671}"/>
              </a:ext>
            </a:extLst>
          </p:cNvPr>
          <p:cNvSpPr/>
          <p:nvPr/>
        </p:nvSpPr>
        <p:spPr>
          <a:xfrm>
            <a:off x="6305612" y="495884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5" name="Rectangle: Rounded Corners 244">
            <a:extLst>
              <a:ext uri="{FF2B5EF4-FFF2-40B4-BE49-F238E27FC236}">
                <a16:creationId xmlns:a16="http://schemas.microsoft.com/office/drawing/2014/main" id="{06F188BF-AF6E-4812-A2E2-A8CBC5B9280E}"/>
              </a:ext>
            </a:extLst>
          </p:cNvPr>
          <p:cNvSpPr/>
          <p:nvPr/>
        </p:nvSpPr>
        <p:spPr>
          <a:xfrm>
            <a:off x="6305612" y="489606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6" name="Oval 245">
            <a:extLst>
              <a:ext uri="{FF2B5EF4-FFF2-40B4-BE49-F238E27FC236}">
                <a16:creationId xmlns:a16="http://schemas.microsoft.com/office/drawing/2014/main" id="{B88AFF70-DA6D-43FF-AB7D-9CEDB5C54729}"/>
              </a:ext>
            </a:extLst>
          </p:cNvPr>
          <p:cNvSpPr/>
          <p:nvPr/>
        </p:nvSpPr>
        <p:spPr>
          <a:xfrm>
            <a:off x="5375332" y="544511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7" name="Rectangle: Rounded Corners 246">
            <a:extLst>
              <a:ext uri="{FF2B5EF4-FFF2-40B4-BE49-F238E27FC236}">
                <a16:creationId xmlns:a16="http://schemas.microsoft.com/office/drawing/2014/main" id="{09BFB76D-7DF7-4159-9B9F-74B3A66092BC}"/>
              </a:ext>
            </a:extLst>
          </p:cNvPr>
          <p:cNvSpPr/>
          <p:nvPr/>
        </p:nvSpPr>
        <p:spPr>
          <a:xfrm>
            <a:off x="6305612" y="5413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8" name="Rectangle: Rounded Corners 247">
            <a:extLst>
              <a:ext uri="{FF2B5EF4-FFF2-40B4-BE49-F238E27FC236}">
                <a16:creationId xmlns:a16="http://schemas.microsoft.com/office/drawing/2014/main" id="{8882D3F5-7090-4167-9043-5454F0185ED7}"/>
              </a:ext>
            </a:extLst>
          </p:cNvPr>
          <p:cNvSpPr/>
          <p:nvPr/>
        </p:nvSpPr>
        <p:spPr>
          <a:xfrm>
            <a:off x="6305612" y="553862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9" name="Rectangle: Rounded Corners 248">
            <a:extLst>
              <a:ext uri="{FF2B5EF4-FFF2-40B4-BE49-F238E27FC236}">
                <a16:creationId xmlns:a16="http://schemas.microsoft.com/office/drawing/2014/main" id="{06184793-8321-4A42-AFA8-D97FBB12C4C5}"/>
              </a:ext>
            </a:extLst>
          </p:cNvPr>
          <p:cNvSpPr/>
          <p:nvPr/>
        </p:nvSpPr>
        <p:spPr>
          <a:xfrm>
            <a:off x="6305612" y="5475840"/>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0" name="Rectangle: Rounded Corners 249">
            <a:extLst>
              <a:ext uri="{FF2B5EF4-FFF2-40B4-BE49-F238E27FC236}">
                <a16:creationId xmlns:a16="http://schemas.microsoft.com/office/drawing/2014/main" id="{8C952FB7-130F-45FE-903F-554284DFEDE1}"/>
              </a:ext>
            </a:extLst>
          </p:cNvPr>
          <p:cNvSpPr/>
          <p:nvPr/>
        </p:nvSpPr>
        <p:spPr>
          <a:xfrm>
            <a:off x="8486118" y="334196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1" name="Oval 250">
            <a:extLst>
              <a:ext uri="{FF2B5EF4-FFF2-40B4-BE49-F238E27FC236}">
                <a16:creationId xmlns:a16="http://schemas.microsoft.com/office/drawing/2014/main" id="{E079C3F2-BCDE-469E-9C92-60FFEFE3808F}"/>
              </a:ext>
            </a:extLst>
          </p:cNvPr>
          <p:cNvSpPr/>
          <p:nvPr/>
        </p:nvSpPr>
        <p:spPr>
          <a:xfrm>
            <a:off x="8549837" y="3605329"/>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2" name="Rectangle: Rounded Corners 251">
            <a:extLst>
              <a:ext uri="{FF2B5EF4-FFF2-40B4-BE49-F238E27FC236}">
                <a16:creationId xmlns:a16="http://schemas.microsoft.com/office/drawing/2014/main" id="{3F813915-B7FE-4A95-BD23-B319C5B570C3}"/>
              </a:ext>
            </a:extLst>
          </p:cNvPr>
          <p:cNvSpPr/>
          <p:nvPr/>
        </p:nvSpPr>
        <p:spPr>
          <a:xfrm>
            <a:off x="9480117" y="357327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3" name="Rectangle: Rounded Corners 252">
            <a:extLst>
              <a:ext uri="{FF2B5EF4-FFF2-40B4-BE49-F238E27FC236}">
                <a16:creationId xmlns:a16="http://schemas.microsoft.com/office/drawing/2014/main" id="{A05B78E5-8FA2-46AD-A3E0-C529B352B7B4}"/>
              </a:ext>
            </a:extLst>
          </p:cNvPr>
          <p:cNvSpPr/>
          <p:nvPr/>
        </p:nvSpPr>
        <p:spPr>
          <a:xfrm>
            <a:off x="9480117" y="369883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4" name="Rectangle: Rounded Corners 253">
            <a:extLst>
              <a:ext uri="{FF2B5EF4-FFF2-40B4-BE49-F238E27FC236}">
                <a16:creationId xmlns:a16="http://schemas.microsoft.com/office/drawing/2014/main" id="{FEF5BB9F-87FB-42E3-859E-7BB6AB1627BD}"/>
              </a:ext>
            </a:extLst>
          </p:cNvPr>
          <p:cNvSpPr/>
          <p:nvPr/>
        </p:nvSpPr>
        <p:spPr>
          <a:xfrm>
            <a:off x="9480117" y="3636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55" name="Group 254">
            <a:extLst>
              <a:ext uri="{FF2B5EF4-FFF2-40B4-BE49-F238E27FC236}">
                <a16:creationId xmlns:a16="http://schemas.microsoft.com/office/drawing/2014/main" id="{AA729A33-18EE-4122-BA88-4A25C7F7B6C7}"/>
              </a:ext>
            </a:extLst>
          </p:cNvPr>
          <p:cNvGrpSpPr/>
          <p:nvPr/>
        </p:nvGrpSpPr>
        <p:grpSpPr>
          <a:xfrm>
            <a:off x="8755392" y="3428373"/>
            <a:ext cx="134445" cy="134445"/>
            <a:chOff x="6614096" y="3386015"/>
            <a:chExt cx="182880" cy="182880"/>
          </a:xfrm>
        </p:grpSpPr>
        <p:sp>
          <p:nvSpPr>
            <p:cNvPr id="256" name="Oval 255">
              <a:extLst>
                <a:ext uri="{FF2B5EF4-FFF2-40B4-BE49-F238E27FC236}">
                  <a16:creationId xmlns:a16="http://schemas.microsoft.com/office/drawing/2014/main" id="{81E1C1D0-EAFB-4137-A857-C968E4D18E2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57" name="Oval 256">
              <a:extLst>
                <a:ext uri="{FF2B5EF4-FFF2-40B4-BE49-F238E27FC236}">
                  <a16:creationId xmlns:a16="http://schemas.microsoft.com/office/drawing/2014/main" id="{D45EE62A-40F3-4E37-B43A-7F184F08F792}"/>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58" name="Group 257">
            <a:extLst>
              <a:ext uri="{FF2B5EF4-FFF2-40B4-BE49-F238E27FC236}">
                <a16:creationId xmlns:a16="http://schemas.microsoft.com/office/drawing/2014/main" id="{B6DDC14C-001D-446C-AEEB-C25B41E8913F}"/>
              </a:ext>
            </a:extLst>
          </p:cNvPr>
          <p:cNvGrpSpPr/>
          <p:nvPr/>
        </p:nvGrpSpPr>
        <p:grpSpPr>
          <a:xfrm>
            <a:off x="8922481" y="3587176"/>
            <a:ext cx="134445" cy="134445"/>
            <a:chOff x="6614096" y="3386015"/>
            <a:chExt cx="182880" cy="182880"/>
          </a:xfrm>
        </p:grpSpPr>
        <p:sp>
          <p:nvSpPr>
            <p:cNvPr id="259" name="Oval 258">
              <a:extLst>
                <a:ext uri="{FF2B5EF4-FFF2-40B4-BE49-F238E27FC236}">
                  <a16:creationId xmlns:a16="http://schemas.microsoft.com/office/drawing/2014/main" id="{FDE53557-0B66-40D2-9F8C-35DB6DD733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0" name="Oval 259">
              <a:extLst>
                <a:ext uri="{FF2B5EF4-FFF2-40B4-BE49-F238E27FC236}">
                  <a16:creationId xmlns:a16="http://schemas.microsoft.com/office/drawing/2014/main" id="{7DDDF459-5FCB-4655-818D-A9EAB8E6A81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61" name="Group 260">
            <a:extLst>
              <a:ext uri="{FF2B5EF4-FFF2-40B4-BE49-F238E27FC236}">
                <a16:creationId xmlns:a16="http://schemas.microsoft.com/office/drawing/2014/main" id="{61DCFCB3-04A2-4FFF-90AA-5AB8E93C0C7D}"/>
              </a:ext>
            </a:extLst>
          </p:cNvPr>
          <p:cNvGrpSpPr/>
          <p:nvPr/>
        </p:nvGrpSpPr>
        <p:grpSpPr>
          <a:xfrm>
            <a:off x="9256661" y="3587176"/>
            <a:ext cx="134445" cy="134445"/>
            <a:chOff x="6614096" y="3386015"/>
            <a:chExt cx="182880" cy="182880"/>
          </a:xfrm>
        </p:grpSpPr>
        <p:sp>
          <p:nvSpPr>
            <p:cNvPr id="262" name="Oval 261">
              <a:extLst>
                <a:ext uri="{FF2B5EF4-FFF2-40B4-BE49-F238E27FC236}">
                  <a16:creationId xmlns:a16="http://schemas.microsoft.com/office/drawing/2014/main" id="{27DFA389-FC7C-4A8C-8BE2-7BAC3563F98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3" name="Oval 262">
              <a:extLst>
                <a:ext uri="{FF2B5EF4-FFF2-40B4-BE49-F238E27FC236}">
                  <a16:creationId xmlns:a16="http://schemas.microsoft.com/office/drawing/2014/main" id="{5966F06D-CCCB-42DF-8948-56720E3551C4}"/>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64" name="Group 263">
            <a:extLst>
              <a:ext uri="{FF2B5EF4-FFF2-40B4-BE49-F238E27FC236}">
                <a16:creationId xmlns:a16="http://schemas.microsoft.com/office/drawing/2014/main" id="{DB91A177-9FDF-4954-B093-53615998069E}"/>
              </a:ext>
            </a:extLst>
          </p:cNvPr>
          <p:cNvGrpSpPr/>
          <p:nvPr/>
        </p:nvGrpSpPr>
        <p:grpSpPr>
          <a:xfrm>
            <a:off x="9089571" y="3428373"/>
            <a:ext cx="134445" cy="134445"/>
            <a:chOff x="6614096" y="3386015"/>
            <a:chExt cx="182880" cy="182880"/>
          </a:xfrm>
        </p:grpSpPr>
        <p:sp>
          <p:nvSpPr>
            <p:cNvPr id="265" name="Oval 264">
              <a:extLst>
                <a:ext uri="{FF2B5EF4-FFF2-40B4-BE49-F238E27FC236}">
                  <a16:creationId xmlns:a16="http://schemas.microsoft.com/office/drawing/2014/main" id="{143B03C8-CE69-44F6-A86B-F7CE3ED568B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6" name="Oval 265">
              <a:extLst>
                <a:ext uri="{FF2B5EF4-FFF2-40B4-BE49-F238E27FC236}">
                  <a16:creationId xmlns:a16="http://schemas.microsoft.com/office/drawing/2014/main" id="{2B3E44C0-BD9F-4A67-9D4A-F72134BB90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67" name="Rectangle: Rounded Corners 266">
            <a:extLst>
              <a:ext uri="{FF2B5EF4-FFF2-40B4-BE49-F238E27FC236}">
                <a16:creationId xmlns:a16="http://schemas.microsoft.com/office/drawing/2014/main" id="{004B58FC-F85B-4810-B3F9-3286A37E288D}"/>
              </a:ext>
            </a:extLst>
          </p:cNvPr>
          <p:cNvSpPr/>
          <p:nvPr/>
        </p:nvSpPr>
        <p:spPr>
          <a:xfrm>
            <a:off x="8486118" y="525095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68" name="Oval 267">
            <a:extLst>
              <a:ext uri="{FF2B5EF4-FFF2-40B4-BE49-F238E27FC236}">
                <a16:creationId xmlns:a16="http://schemas.microsoft.com/office/drawing/2014/main" id="{5E8697A2-B4C8-42BE-8D3D-4E630D4A8812}"/>
              </a:ext>
            </a:extLst>
          </p:cNvPr>
          <p:cNvSpPr/>
          <p:nvPr/>
        </p:nvSpPr>
        <p:spPr>
          <a:xfrm>
            <a:off x="8549837" y="5514318"/>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69" name="Rectangle: Rounded Corners 268">
            <a:extLst>
              <a:ext uri="{FF2B5EF4-FFF2-40B4-BE49-F238E27FC236}">
                <a16:creationId xmlns:a16="http://schemas.microsoft.com/office/drawing/2014/main" id="{9A9D5FDD-CCD5-4B42-B475-130FAC414CCD}"/>
              </a:ext>
            </a:extLst>
          </p:cNvPr>
          <p:cNvSpPr/>
          <p:nvPr/>
        </p:nvSpPr>
        <p:spPr>
          <a:xfrm>
            <a:off x="9480117" y="548226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70" name="Rectangle: Rounded Corners 269">
            <a:extLst>
              <a:ext uri="{FF2B5EF4-FFF2-40B4-BE49-F238E27FC236}">
                <a16:creationId xmlns:a16="http://schemas.microsoft.com/office/drawing/2014/main" id="{56D80709-7D30-431F-8077-7EB28206FDC5}"/>
              </a:ext>
            </a:extLst>
          </p:cNvPr>
          <p:cNvSpPr/>
          <p:nvPr/>
        </p:nvSpPr>
        <p:spPr>
          <a:xfrm>
            <a:off x="9480117" y="560782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71" name="Rectangle: Rounded Corners 270">
            <a:extLst>
              <a:ext uri="{FF2B5EF4-FFF2-40B4-BE49-F238E27FC236}">
                <a16:creationId xmlns:a16="http://schemas.microsoft.com/office/drawing/2014/main" id="{17E1D2BB-CA19-4E29-8C3B-35243B4AB668}"/>
              </a:ext>
            </a:extLst>
          </p:cNvPr>
          <p:cNvSpPr/>
          <p:nvPr/>
        </p:nvSpPr>
        <p:spPr>
          <a:xfrm>
            <a:off x="9480117" y="55450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72" name="Group 271">
            <a:extLst>
              <a:ext uri="{FF2B5EF4-FFF2-40B4-BE49-F238E27FC236}">
                <a16:creationId xmlns:a16="http://schemas.microsoft.com/office/drawing/2014/main" id="{F4BEAC74-2652-4CEF-95AE-DF9B608DC562}"/>
              </a:ext>
            </a:extLst>
          </p:cNvPr>
          <p:cNvGrpSpPr/>
          <p:nvPr/>
        </p:nvGrpSpPr>
        <p:grpSpPr>
          <a:xfrm>
            <a:off x="9882311" y="4855712"/>
            <a:ext cx="134445" cy="134445"/>
            <a:chOff x="6614096" y="3386015"/>
            <a:chExt cx="182880" cy="182880"/>
          </a:xfrm>
        </p:grpSpPr>
        <p:sp>
          <p:nvSpPr>
            <p:cNvPr id="273" name="Oval 272">
              <a:extLst>
                <a:ext uri="{FF2B5EF4-FFF2-40B4-BE49-F238E27FC236}">
                  <a16:creationId xmlns:a16="http://schemas.microsoft.com/office/drawing/2014/main" id="{3B9BF1A7-E1C7-4D45-92EC-57F3F2BA7C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74" name="Oval 273">
              <a:extLst>
                <a:ext uri="{FF2B5EF4-FFF2-40B4-BE49-F238E27FC236}">
                  <a16:creationId xmlns:a16="http://schemas.microsoft.com/office/drawing/2014/main" id="{D431636C-7373-476F-9C28-9B1F63C84CD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75" name="Group 274">
            <a:extLst>
              <a:ext uri="{FF2B5EF4-FFF2-40B4-BE49-F238E27FC236}">
                <a16:creationId xmlns:a16="http://schemas.microsoft.com/office/drawing/2014/main" id="{325D7906-31D5-4DBA-A255-F0B8ED4FB4DD}"/>
              </a:ext>
            </a:extLst>
          </p:cNvPr>
          <p:cNvGrpSpPr/>
          <p:nvPr/>
        </p:nvGrpSpPr>
        <p:grpSpPr>
          <a:xfrm>
            <a:off x="9974734" y="4710186"/>
            <a:ext cx="134445" cy="134445"/>
            <a:chOff x="6614096" y="3386015"/>
            <a:chExt cx="182880" cy="182880"/>
          </a:xfrm>
        </p:grpSpPr>
        <p:sp>
          <p:nvSpPr>
            <p:cNvPr id="276" name="Oval 275">
              <a:extLst>
                <a:ext uri="{FF2B5EF4-FFF2-40B4-BE49-F238E27FC236}">
                  <a16:creationId xmlns:a16="http://schemas.microsoft.com/office/drawing/2014/main" id="{8055E64F-04F1-4B5F-B12C-B7ADDB735C3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77" name="Oval 276">
              <a:extLst>
                <a:ext uri="{FF2B5EF4-FFF2-40B4-BE49-F238E27FC236}">
                  <a16:creationId xmlns:a16="http://schemas.microsoft.com/office/drawing/2014/main" id="{C90BB419-D6F3-4908-84F6-244BE640F83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78" name="Group 277">
            <a:extLst>
              <a:ext uri="{FF2B5EF4-FFF2-40B4-BE49-F238E27FC236}">
                <a16:creationId xmlns:a16="http://schemas.microsoft.com/office/drawing/2014/main" id="{F5FAE697-0913-4F91-A088-EE40DB257CD3}"/>
              </a:ext>
            </a:extLst>
          </p:cNvPr>
          <p:cNvGrpSpPr/>
          <p:nvPr/>
        </p:nvGrpSpPr>
        <p:grpSpPr>
          <a:xfrm>
            <a:off x="10067157" y="4855712"/>
            <a:ext cx="134445" cy="134445"/>
            <a:chOff x="6614096" y="3386015"/>
            <a:chExt cx="182880" cy="182880"/>
          </a:xfrm>
        </p:grpSpPr>
        <p:sp>
          <p:nvSpPr>
            <p:cNvPr id="279" name="Oval 278">
              <a:extLst>
                <a:ext uri="{FF2B5EF4-FFF2-40B4-BE49-F238E27FC236}">
                  <a16:creationId xmlns:a16="http://schemas.microsoft.com/office/drawing/2014/main" id="{EA3ACD01-55DB-4747-A600-93E62B55895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0" name="Oval 279">
              <a:extLst>
                <a:ext uri="{FF2B5EF4-FFF2-40B4-BE49-F238E27FC236}">
                  <a16:creationId xmlns:a16="http://schemas.microsoft.com/office/drawing/2014/main" id="{3DE97D18-3038-434F-8CCD-F6D9795A940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1" name="Group 280">
            <a:extLst>
              <a:ext uri="{FF2B5EF4-FFF2-40B4-BE49-F238E27FC236}">
                <a16:creationId xmlns:a16="http://schemas.microsoft.com/office/drawing/2014/main" id="{2F891B17-7FB4-445C-AF49-E0672BBC9779}"/>
              </a:ext>
            </a:extLst>
          </p:cNvPr>
          <p:cNvGrpSpPr/>
          <p:nvPr/>
        </p:nvGrpSpPr>
        <p:grpSpPr>
          <a:xfrm>
            <a:off x="9775032" y="4148186"/>
            <a:ext cx="134445" cy="134445"/>
            <a:chOff x="6614096" y="3386015"/>
            <a:chExt cx="182880" cy="182880"/>
          </a:xfrm>
        </p:grpSpPr>
        <p:sp>
          <p:nvSpPr>
            <p:cNvPr id="282" name="Oval 281">
              <a:extLst>
                <a:ext uri="{FF2B5EF4-FFF2-40B4-BE49-F238E27FC236}">
                  <a16:creationId xmlns:a16="http://schemas.microsoft.com/office/drawing/2014/main" id="{55C3B6EB-5DE9-4659-98E9-8610D336DAA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3" name="Oval 282">
              <a:extLst>
                <a:ext uri="{FF2B5EF4-FFF2-40B4-BE49-F238E27FC236}">
                  <a16:creationId xmlns:a16="http://schemas.microsoft.com/office/drawing/2014/main" id="{B6A1DD64-7F9C-4E31-95B7-58BBCA37E4F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4" name="Group 283">
            <a:extLst>
              <a:ext uri="{FF2B5EF4-FFF2-40B4-BE49-F238E27FC236}">
                <a16:creationId xmlns:a16="http://schemas.microsoft.com/office/drawing/2014/main" id="{002879F6-B43F-4C94-8790-3A8DF7C402BA}"/>
              </a:ext>
            </a:extLst>
          </p:cNvPr>
          <p:cNvGrpSpPr/>
          <p:nvPr/>
        </p:nvGrpSpPr>
        <p:grpSpPr>
          <a:xfrm>
            <a:off x="9949815" y="4148186"/>
            <a:ext cx="134445" cy="134445"/>
            <a:chOff x="6614096" y="3386015"/>
            <a:chExt cx="182880" cy="182880"/>
          </a:xfrm>
        </p:grpSpPr>
        <p:sp>
          <p:nvSpPr>
            <p:cNvPr id="285" name="Oval 284">
              <a:extLst>
                <a:ext uri="{FF2B5EF4-FFF2-40B4-BE49-F238E27FC236}">
                  <a16:creationId xmlns:a16="http://schemas.microsoft.com/office/drawing/2014/main" id="{F2A6EF99-D3A8-4975-8783-018037F32FA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6" name="Oval 285">
              <a:extLst>
                <a:ext uri="{FF2B5EF4-FFF2-40B4-BE49-F238E27FC236}">
                  <a16:creationId xmlns:a16="http://schemas.microsoft.com/office/drawing/2014/main" id="{D988C1AC-FD79-4EE8-8C07-CE2472643C1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7" name="Group 286">
            <a:extLst>
              <a:ext uri="{FF2B5EF4-FFF2-40B4-BE49-F238E27FC236}">
                <a16:creationId xmlns:a16="http://schemas.microsoft.com/office/drawing/2014/main" id="{8E3A15FC-EBB0-4C42-BB25-4AD681D3B897}"/>
              </a:ext>
            </a:extLst>
          </p:cNvPr>
          <p:cNvGrpSpPr/>
          <p:nvPr/>
        </p:nvGrpSpPr>
        <p:grpSpPr>
          <a:xfrm>
            <a:off x="10124597" y="4148186"/>
            <a:ext cx="134445" cy="134445"/>
            <a:chOff x="6614096" y="3386015"/>
            <a:chExt cx="182880" cy="182880"/>
          </a:xfrm>
        </p:grpSpPr>
        <p:sp>
          <p:nvSpPr>
            <p:cNvPr id="288" name="Oval 287">
              <a:extLst>
                <a:ext uri="{FF2B5EF4-FFF2-40B4-BE49-F238E27FC236}">
                  <a16:creationId xmlns:a16="http://schemas.microsoft.com/office/drawing/2014/main" id="{1301A296-281C-4824-88A5-9413D50D5D0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9" name="Oval 288">
              <a:extLst>
                <a:ext uri="{FF2B5EF4-FFF2-40B4-BE49-F238E27FC236}">
                  <a16:creationId xmlns:a16="http://schemas.microsoft.com/office/drawing/2014/main" id="{C23906C7-D414-4B9B-859F-02DE132FA727}"/>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0" name="Group 289">
            <a:extLst>
              <a:ext uri="{FF2B5EF4-FFF2-40B4-BE49-F238E27FC236}">
                <a16:creationId xmlns:a16="http://schemas.microsoft.com/office/drawing/2014/main" id="{058FD61D-B2B6-4516-B942-ED2D64113BF0}"/>
              </a:ext>
            </a:extLst>
          </p:cNvPr>
          <p:cNvGrpSpPr/>
          <p:nvPr/>
        </p:nvGrpSpPr>
        <p:grpSpPr>
          <a:xfrm>
            <a:off x="7840418" y="4049854"/>
            <a:ext cx="134445" cy="134445"/>
            <a:chOff x="6614096" y="3386015"/>
            <a:chExt cx="182880" cy="182880"/>
          </a:xfrm>
        </p:grpSpPr>
        <p:sp>
          <p:nvSpPr>
            <p:cNvPr id="291" name="Oval 290">
              <a:extLst>
                <a:ext uri="{FF2B5EF4-FFF2-40B4-BE49-F238E27FC236}">
                  <a16:creationId xmlns:a16="http://schemas.microsoft.com/office/drawing/2014/main" id="{15B230F1-7713-4C61-BF7C-E1A61BFB410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2" name="Oval 291">
              <a:extLst>
                <a:ext uri="{FF2B5EF4-FFF2-40B4-BE49-F238E27FC236}">
                  <a16:creationId xmlns:a16="http://schemas.microsoft.com/office/drawing/2014/main" id="{1A14D292-D740-4E95-A589-9A2CA2F745B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3" name="Group 292">
            <a:extLst>
              <a:ext uri="{FF2B5EF4-FFF2-40B4-BE49-F238E27FC236}">
                <a16:creationId xmlns:a16="http://schemas.microsoft.com/office/drawing/2014/main" id="{9DFB53E4-56CD-4F6B-BD97-01585E41BEC9}"/>
              </a:ext>
            </a:extLst>
          </p:cNvPr>
          <p:cNvGrpSpPr/>
          <p:nvPr/>
        </p:nvGrpSpPr>
        <p:grpSpPr>
          <a:xfrm>
            <a:off x="8019582" y="4056636"/>
            <a:ext cx="134445" cy="134445"/>
            <a:chOff x="6614096" y="3386015"/>
            <a:chExt cx="182880" cy="182880"/>
          </a:xfrm>
        </p:grpSpPr>
        <p:sp>
          <p:nvSpPr>
            <p:cNvPr id="294" name="Oval 293">
              <a:extLst>
                <a:ext uri="{FF2B5EF4-FFF2-40B4-BE49-F238E27FC236}">
                  <a16:creationId xmlns:a16="http://schemas.microsoft.com/office/drawing/2014/main" id="{F126B3F1-1BD4-4556-B670-B6CD80AB5DB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5" name="Oval 294">
              <a:extLst>
                <a:ext uri="{FF2B5EF4-FFF2-40B4-BE49-F238E27FC236}">
                  <a16:creationId xmlns:a16="http://schemas.microsoft.com/office/drawing/2014/main" id="{530337ED-D9B9-4036-9C1D-59BF4519D1D7}"/>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6" name="Group 295">
            <a:extLst>
              <a:ext uri="{FF2B5EF4-FFF2-40B4-BE49-F238E27FC236}">
                <a16:creationId xmlns:a16="http://schemas.microsoft.com/office/drawing/2014/main" id="{21AE794A-2C2E-404F-B547-189085239305}"/>
              </a:ext>
            </a:extLst>
          </p:cNvPr>
          <p:cNvGrpSpPr/>
          <p:nvPr/>
        </p:nvGrpSpPr>
        <p:grpSpPr>
          <a:xfrm>
            <a:off x="8225184" y="4053185"/>
            <a:ext cx="134445" cy="134445"/>
            <a:chOff x="6614096" y="3386015"/>
            <a:chExt cx="182880" cy="182880"/>
          </a:xfrm>
        </p:grpSpPr>
        <p:sp>
          <p:nvSpPr>
            <p:cNvPr id="297" name="Oval 296">
              <a:extLst>
                <a:ext uri="{FF2B5EF4-FFF2-40B4-BE49-F238E27FC236}">
                  <a16:creationId xmlns:a16="http://schemas.microsoft.com/office/drawing/2014/main" id="{6B70D79D-0524-4849-BD41-719FF3DF530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8" name="Oval 297">
              <a:extLst>
                <a:ext uri="{FF2B5EF4-FFF2-40B4-BE49-F238E27FC236}">
                  <a16:creationId xmlns:a16="http://schemas.microsoft.com/office/drawing/2014/main" id="{37B0C302-A769-44C8-BA95-624C42CB677A}"/>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9" name="Group 298">
            <a:extLst>
              <a:ext uri="{FF2B5EF4-FFF2-40B4-BE49-F238E27FC236}">
                <a16:creationId xmlns:a16="http://schemas.microsoft.com/office/drawing/2014/main" id="{83136664-30DB-4B4D-8A79-AFFE3AB06EC9}"/>
              </a:ext>
            </a:extLst>
          </p:cNvPr>
          <p:cNvGrpSpPr/>
          <p:nvPr/>
        </p:nvGrpSpPr>
        <p:grpSpPr>
          <a:xfrm>
            <a:off x="7921200" y="4217302"/>
            <a:ext cx="134445" cy="134445"/>
            <a:chOff x="6614096" y="3386015"/>
            <a:chExt cx="182880" cy="182880"/>
          </a:xfrm>
        </p:grpSpPr>
        <p:sp>
          <p:nvSpPr>
            <p:cNvPr id="300" name="Oval 299">
              <a:extLst>
                <a:ext uri="{FF2B5EF4-FFF2-40B4-BE49-F238E27FC236}">
                  <a16:creationId xmlns:a16="http://schemas.microsoft.com/office/drawing/2014/main" id="{A1DDADBC-19C0-46CA-BF77-5E64E59DC0D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1" name="Oval 300">
              <a:extLst>
                <a:ext uri="{FF2B5EF4-FFF2-40B4-BE49-F238E27FC236}">
                  <a16:creationId xmlns:a16="http://schemas.microsoft.com/office/drawing/2014/main" id="{D1762D4E-0595-4E3F-B599-718118C937E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2" name="Group 301">
            <a:extLst>
              <a:ext uri="{FF2B5EF4-FFF2-40B4-BE49-F238E27FC236}">
                <a16:creationId xmlns:a16="http://schemas.microsoft.com/office/drawing/2014/main" id="{8AE42772-0D2D-4FC6-99A7-464E96083639}"/>
              </a:ext>
            </a:extLst>
          </p:cNvPr>
          <p:cNvGrpSpPr/>
          <p:nvPr/>
        </p:nvGrpSpPr>
        <p:grpSpPr>
          <a:xfrm>
            <a:off x="8116507" y="4226723"/>
            <a:ext cx="134445" cy="134445"/>
            <a:chOff x="6614096" y="3386015"/>
            <a:chExt cx="182880" cy="182880"/>
          </a:xfrm>
        </p:grpSpPr>
        <p:sp>
          <p:nvSpPr>
            <p:cNvPr id="303" name="Oval 302">
              <a:extLst>
                <a:ext uri="{FF2B5EF4-FFF2-40B4-BE49-F238E27FC236}">
                  <a16:creationId xmlns:a16="http://schemas.microsoft.com/office/drawing/2014/main" id="{BA93EE6B-1998-4497-8A47-9117069A65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4" name="Oval 303">
              <a:extLst>
                <a:ext uri="{FF2B5EF4-FFF2-40B4-BE49-F238E27FC236}">
                  <a16:creationId xmlns:a16="http://schemas.microsoft.com/office/drawing/2014/main" id="{A370269D-0D9B-42AD-B100-9DDAA157574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5" name="Group 304">
            <a:extLst>
              <a:ext uri="{FF2B5EF4-FFF2-40B4-BE49-F238E27FC236}">
                <a16:creationId xmlns:a16="http://schemas.microsoft.com/office/drawing/2014/main" id="{BD31FBCB-69DC-4F4B-8563-28551B7E674A}"/>
              </a:ext>
            </a:extLst>
          </p:cNvPr>
          <p:cNvGrpSpPr/>
          <p:nvPr/>
        </p:nvGrpSpPr>
        <p:grpSpPr>
          <a:xfrm>
            <a:off x="7959097" y="4786852"/>
            <a:ext cx="134445" cy="134445"/>
            <a:chOff x="6614096" y="3386015"/>
            <a:chExt cx="182880" cy="182880"/>
          </a:xfrm>
        </p:grpSpPr>
        <p:sp>
          <p:nvSpPr>
            <p:cNvPr id="306" name="Oval 305">
              <a:extLst>
                <a:ext uri="{FF2B5EF4-FFF2-40B4-BE49-F238E27FC236}">
                  <a16:creationId xmlns:a16="http://schemas.microsoft.com/office/drawing/2014/main" id="{710F4BDC-33BA-4872-819C-E05761DB407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7" name="Oval 306">
              <a:extLst>
                <a:ext uri="{FF2B5EF4-FFF2-40B4-BE49-F238E27FC236}">
                  <a16:creationId xmlns:a16="http://schemas.microsoft.com/office/drawing/2014/main" id="{630CC208-4649-4DDF-A75E-37A8A916DF64}"/>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8" name="Group 307">
            <a:extLst>
              <a:ext uri="{FF2B5EF4-FFF2-40B4-BE49-F238E27FC236}">
                <a16:creationId xmlns:a16="http://schemas.microsoft.com/office/drawing/2014/main" id="{DFAF6DEE-F277-47D9-9BB3-3E03FC0453C3}"/>
              </a:ext>
            </a:extLst>
          </p:cNvPr>
          <p:cNvGrpSpPr/>
          <p:nvPr/>
        </p:nvGrpSpPr>
        <p:grpSpPr>
          <a:xfrm>
            <a:off x="8145274" y="4786852"/>
            <a:ext cx="134445" cy="134445"/>
            <a:chOff x="6614096" y="3386015"/>
            <a:chExt cx="182880" cy="182880"/>
          </a:xfrm>
        </p:grpSpPr>
        <p:sp>
          <p:nvSpPr>
            <p:cNvPr id="309" name="Oval 308">
              <a:extLst>
                <a:ext uri="{FF2B5EF4-FFF2-40B4-BE49-F238E27FC236}">
                  <a16:creationId xmlns:a16="http://schemas.microsoft.com/office/drawing/2014/main" id="{E9FAC9FF-C378-458F-87DC-D08F0FE0F8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0" name="Oval 309">
              <a:extLst>
                <a:ext uri="{FF2B5EF4-FFF2-40B4-BE49-F238E27FC236}">
                  <a16:creationId xmlns:a16="http://schemas.microsoft.com/office/drawing/2014/main" id="{C0086B47-38D2-43C1-A0EF-06CA78E1675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1" name="Group 310">
            <a:extLst>
              <a:ext uri="{FF2B5EF4-FFF2-40B4-BE49-F238E27FC236}">
                <a16:creationId xmlns:a16="http://schemas.microsoft.com/office/drawing/2014/main" id="{32248E4D-2375-4441-91AA-0B87BEFE0BAE}"/>
              </a:ext>
            </a:extLst>
          </p:cNvPr>
          <p:cNvGrpSpPr/>
          <p:nvPr/>
        </p:nvGrpSpPr>
        <p:grpSpPr>
          <a:xfrm>
            <a:off x="8920749" y="5335726"/>
            <a:ext cx="134445" cy="134445"/>
            <a:chOff x="6614096" y="3386015"/>
            <a:chExt cx="182880" cy="182880"/>
          </a:xfrm>
        </p:grpSpPr>
        <p:sp>
          <p:nvSpPr>
            <p:cNvPr id="312" name="Oval 311">
              <a:extLst>
                <a:ext uri="{FF2B5EF4-FFF2-40B4-BE49-F238E27FC236}">
                  <a16:creationId xmlns:a16="http://schemas.microsoft.com/office/drawing/2014/main" id="{EB863A8B-BFB5-4F10-BB7A-AE2BDA6885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3" name="Oval 312">
              <a:extLst>
                <a:ext uri="{FF2B5EF4-FFF2-40B4-BE49-F238E27FC236}">
                  <a16:creationId xmlns:a16="http://schemas.microsoft.com/office/drawing/2014/main" id="{9B77F006-5ACD-4EEB-9C06-B703F3AE3A99}"/>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4" name="Group 313">
            <a:extLst>
              <a:ext uri="{FF2B5EF4-FFF2-40B4-BE49-F238E27FC236}">
                <a16:creationId xmlns:a16="http://schemas.microsoft.com/office/drawing/2014/main" id="{B0BD9D95-1851-4F46-A0D7-3AC5AEF76B0C}"/>
              </a:ext>
            </a:extLst>
          </p:cNvPr>
          <p:cNvGrpSpPr/>
          <p:nvPr/>
        </p:nvGrpSpPr>
        <p:grpSpPr>
          <a:xfrm>
            <a:off x="8920749" y="5505814"/>
            <a:ext cx="134445" cy="134445"/>
            <a:chOff x="6614096" y="3386015"/>
            <a:chExt cx="182880" cy="182880"/>
          </a:xfrm>
        </p:grpSpPr>
        <p:sp>
          <p:nvSpPr>
            <p:cNvPr id="315" name="Oval 314">
              <a:extLst>
                <a:ext uri="{FF2B5EF4-FFF2-40B4-BE49-F238E27FC236}">
                  <a16:creationId xmlns:a16="http://schemas.microsoft.com/office/drawing/2014/main" id="{3C6D5584-CB0D-47A7-8E08-72513B419A4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6" name="Oval 315">
              <a:extLst>
                <a:ext uri="{FF2B5EF4-FFF2-40B4-BE49-F238E27FC236}">
                  <a16:creationId xmlns:a16="http://schemas.microsoft.com/office/drawing/2014/main" id="{79B7568E-DEA8-4B4C-93B8-AE997FCA872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7" name="Group 316">
            <a:extLst>
              <a:ext uri="{FF2B5EF4-FFF2-40B4-BE49-F238E27FC236}">
                <a16:creationId xmlns:a16="http://schemas.microsoft.com/office/drawing/2014/main" id="{8DEF8048-254E-45F1-9DC0-7B71762842AE}"/>
              </a:ext>
            </a:extLst>
          </p:cNvPr>
          <p:cNvGrpSpPr/>
          <p:nvPr/>
        </p:nvGrpSpPr>
        <p:grpSpPr>
          <a:xfrm>
            <a:off x="9102608" y="5335726"/>
            <a:ext cx="134445" cy="134445"/>
            <a:chOff x="6614096" y="3386015"/>
            <a:chExt cx="182880" cy="182880"/>
          </a:xfrm>
        </p:grpSpPr>
        <p:sp>
          <p:nvSpPr>
            <p:cNvPr id="318" name="Oval 317">
              <a:extLst>
                <a:ext uri="{FF2B5EF4-FFF2-40B4-BE49-F238E27FC236}">
                  <a16:creationId xmlns:a16="http://schemas.microsoft.com/office/drawing/2014/main" id="{864B6BB3-BE97-454F-BF76-6A34E5C77D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9" name="Oval 318">
              <a:extLst>
                <a:ext uri="{FF2B5EF4-FFF2-40B4-BE49-F238E27FC236}">
                  <a16:creationId xmlns:a16="http://schemas.microsoft.com/office/drawing/2014/main" id="{8ADBF08D-92B2-4FBF-93E7-92251DFE735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0" name="Group 319">
            <a:extLst>
              <a:ext uri="{FF2B5EF4-FFF2-40B4-BE49-F238E27FC236}">
                <a16:creationId xmlns:a16="http://schemas.microsoft.com/office/drawing/2014/main" id="{B53A7DF0-AE72-4460-8936-DC716FD9CECB}"/>
              </a:ext>
            </a:extLst>
          </p:cNvPr>
          <p:cNvGrpSpPr/>
          <p:nvPr/>
        </p:nvGrpSpPr>
        <p:grpSpPr>
          <a:xfrm>
            <a:off x="9102608" y="5505814"/>
            <a:ext cx="134445" cy="134445"/>
            <a:chOff x="6614096" y="3386015"/>
            <a:chExt cx="182880" cy="182880"/>
          </a:xfrm>
        </p:grpSpPr>
        <p:sp>
          <p:nvSpPr>
            <p:cNvPr id="321" name="Oval 320">
              <a:extLst>
                <a:ext uri="{FF2B5EF4-FFF2-40B4-BE49-F238E27FC236}">
                  <a16:creationId xmlns:a16="http://schemas.microsoft.com/office/drawing/2014/main" id="{7111DF7D-7ACE-43F5-A1EB-7355874B62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22" name="Oval 321">
              <a:extLst>
                <a:ext uri="{FF2B5EF4-FFF2-40B4-BE49-F238E27FC236}">
                  <a16:creationId xmlns:a16="http://schemas.microsoft.com/office/drawing/2014/main" id="{E2FF8182-C78D-4699-A125-83E2A395B3B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3" name="Group 322">
            <a:extLst>
              <a:ext uri="{FF2B5EF4-FFF2-40B4-BE49-F238E27FC236}">
                <a16:creationId xmlns:a16="http://schemas.microsoft.com/office/drawing/2014/main" id="{A0E16364-942E-4C52-B888-B5D05677F1ED}"/>
              </a:ext>
            </a:extLst>
          </p:cNvPr>
          <p:cNvGrpSpPr/>
          <p:nvPr/>
        </p:nvGrpSpPr>
        <p:grpSpPr>
          <a:xfrm>
            <a:off x="5736547" y="3539876"/>
            <a:ext cx="281478" cy="281478"/>
            <a:chOff x="3829879" y="2544417"/>
            <a:chExt cx="781878" cy="781878"/>
          </a:xfrm>
        </p:grpSpPr>
        <p:sp>
          <p:nvSpPr>
            <p:cNvPr id="324" name="Rectangle: Rounded Corners 323">
              <a:extLst>
                <a:ext uri="{FF2B5EF4-FFF2-40B4-BE49-F238E27FC236}">
                  <a16:creationId xmlns:a16="http://schemas.microsoft.com/office/drawing/2014/main" id="{5135DFB3-149C-43D4-B137-3F137536A40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25" name="Group 324">
              <a:extLst>
                <a:ext uri="{FF2B5EF4-FFF2-40B4-BE49-F238E27FC236}">
                  <a16:creationId xmlns:a16="http://schemas.microsoft.com/office/drawing/2014/main" id="{8A5661FC-5B70-450B-93C5-C0E2E5CBB926}"/>
                </a:ext>
              </a:extLst>
            </p:cNvPr>
            <p:cNvGrpSpPr/>
            <p:nvPr/>
          </p:nvGrpSpPr>
          <p:grpSpPr>
            <a:xfrm>
              <a:off x="3962757" y="2717377"/>
              <a:ext cx="516122" cy="435958"/>
              <a:chOff x="3958213" y="2687192"/>
              <a:chExt cx="516122" cy="435958"/>
            </a:xfrm>
          </p:grpSpPr>
          <p:grpSp>
            <p:nvGrpSpPr>
              <p:cNvPr id="326" name="Group 325">
                <a:extLst>
                  <a:ext uri="{FF2B5EF4-FFF2-40B4-BE49-F238E27FC236}">
                    <a16:creationId xmlns:a16="http://schemas.microsoft.com/office/drawing/2014/main" id="{D4A78205-E3E3-4177-B8A4-286DFC96E9EE}"/>
                  </a:ext>
                </a:extLst>
              </p:cNvPr>
              <p:cNvGrpSpPr/>
              <p:nvPr/>
            </p:nvGrpSpPr>
            <p:grpSpPr>
              <a:xfrm>
                <a:off x="4101974" y="2687192"/>
                <a:ext cx="228600" cy="228600"/>
                <a:chOff x="6614096" y="3386015"/>
                <a:chExt cx="182880" cy="182880"/>
              </a:xfrm>
            </p:grpSpPr>
            <p:sp>
              <p:nvSpPr>
                <p:cNvPr id="333" name="Oval 332">
                  <a:extLst>
                    <a:ext uri="{FF2B5EF4-FFF2-40B4-BE49-F238E27FC236}">
                      <a16:creationId xmlns:a16="http://schemas.microsoft.com/office/drawing/2014/main" id="{6AEA598C-CE8B-438E-BBE6-70F5729609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4" name="Oval 333">
                  <a:extLst>
                    <a:ext uri="{FF2B5EF4-FFF2-40B4-BE49-F238E27FC236}">
                      <a16:creationId xmlns:a16="http://schemas.microsoft.com/office/drawing/2014/main" id="{D96EA536-2C3E-4466-AC1D-D1A1FC525E9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7" name="Group 326">
                <a:extLst>
                  <a:ext uri="{FF2B5EF4-FFF2-40B4-BE49-F238E27FC236}">
                    <a16:creationId xmlns:a16="http://schemas.microsoft.com/office/drawing/2014/main" id="{2512F131-9AF0-47EB-9504-2E6C867DCDBE}"/>
                  </a:ext>
                </a:extLst>
              </p:cNvPr>
              <p:cNvGrpSpPr/>
              <p:nvPr/>
            </p:nvGrpSpPr>
            <p:grpSpPr>
              <a:xfrm>
                <a:off x="3958213" y="2894550"/>
                <a:ext cx="228600" cy="228600"/>
                <a:chOff x="6614096" y="3386015"/>
                <a:chExt cx="182880" cy="182880"/>
              </a:xfrm>
            </p:grpSpPr>
            <p:sp>
              <p:nvSpPr>
                <p:cNvPr id="331" name="Oval 330">
                  <a:extLst>
                    <a:ext uri="{FF2B5EF4-FFF2-40B4-BE49-F238E27FC236}">
                      <a16:creationId xmlns:a16="http://schemas.microsoft.com/office/drawing/2014/main" id="{771CF042-849B-45DF-B317-2E7B237589D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2" name="Oval 331">
                  <a:extLst>
                    <a:ext uri="{FF2B5EF4-FFF2-40B4-BE49-F238E27FC236}">
                      <a16:creationId xmlns:a16="http://schemas.microsoft.com/office/drawing/2014/main" id="{D83D5372-D853-4EB1-8295-ED003099EA4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8" name="Group 327">
                <a:extLst>
                  <a:ext uri="{FF2B5EF4-FFF2-40B4-BE49-F238E27FC236}">
                    <a16:creationId xmlns:a16="http://schemas.microsoft.com/office/drawing/2014/main" id="{1EAB659F-542C-4CFB-A1F0-CFDCE060828D}"/>
                  </a:ext>
                </a:extLst>
              </p:cNvPr>
              <p:cNvGrpSpPr/>
              <p:nvPr/>
            </p:nvGrpSpPr>
            <p:grpSpPr>
              <a:xfrm>
                <a:off x="4245735" y="2894550"/>
                <a:ext cx="228600" cy="228600"/>
                <a:chOff x="6614096" y="3386015"/>
                <a:chExt cx="182880" cy="182880"/>
              </a:xfrm>
            </p:grpSpPr>
            <p:sp>
              <p:nvSpPr>
                <p:cNvPr id="329" name="Oval 328">
                  <a:extLst>
                    <a:ext uri="{FF2B5EF4-FFF2-40B4-BE49-F238E27FC236}">
                      <a16:creationId xmlns:a16="http://schemas.microsoft.com/office/drawing/2014/main" id="{6819001B-A9D1-49B1-8AEF-176D8747F3F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0" name="Oval 329">
                  <a:extLst>
                    <a:ext uri="{FF2B5EF4-FFF2-40B4-BE49-F238E27FC236}">
                      <a16:creationId xmlns:a16="http://schemas.microsoft.com/office/drawing/2014/main" id="{1E677115-7E52-4463-854E-7143B85981D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35" name="Group 334">
            <a:extLst>
              <a:ext uri="{FF2B5EF4-FFF2-40B4-BE49-F238E27FC236}">
                <a16:creationId xmlns:a16="http://schemas.microsoft.com/office/drawing/2014/main" id="{99C2D99A-3754-41D6-8613-4D0BB16BEB74}"/>
              </a:ext>
            </a:extLst>
          </p:cNvPr>
          <p:cNvGrpSpPr/>
          <p:nvPr/>
        </p:nvGrpSpPr>
        <p:grpSpPr>
          <a:xfrm>
            <a:off x="5736547" y="4111844"/>
            <a:ext cx="281478" cy="281478"/>
            <a:chOff x="3829879" y="2544417"/>
            <a:chExt cx="781878" cy="781878"/>
          </a:xfrm>
        </p:grpSpPr>
        <p:sp>
          <p:nvSpPr>
            <p:cNvPr id="336" name="Rectangle: Rounded Corners 335">
              <a:extLst>
                <a:ext uri="{FF2B5EF4-FFF2-40B4-BE49-F238E27FC236}">
                  <a16:creationId xmlns:a16="http://schemas.microsoft.com/office/drawing/2014/main" id="{80E05E7E-A3F3-4961-947A-17AF5ACEE913}"/>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37" name="Group 336">
              <a:extLst>
                <a:ext uri="{FF2B5EF4-FFF2-40B4-BE49-F238E27FC236}">
                  <a16:creationId xmlns:a16="http://schemas.microsoft.com/office/drawing/2014/main" id="{9AC97C50-E169-40DC-B568-53986E7A95B6}"/>
                </a:ext>
              </a:extLst>
            </p:cNvPr>
            <p:cNvGrpSpPr/>
            <p:nvPr/>
          </p:nvGrpSpPr>
          <p:grpSpPr>
            <a:xfrm>
              <a:off x="3962757" y="2717377"/>
              <a:ext cx="516122" cy="435958"/>
              <a:chOff x="3958213" y="2687192"/>
              <a:chExt cx="516122" cy="435958"/>
            </a:xfrm>
          </p:grpSpPr>
          <p:grpSp>
            <p:nvGrpSpPr>
              <p:cNvPr id="338" name="Group 337">
                <a:extLst>
                  <a:ext uri="{FF2B5EF4-FFF2-40B4-BE49-F238E27FC236}">
                    <a16:creationId xmlns:a16="http://schemas.microsoft.com/office/drawing/2014/main" id="{012EC4BE-F4FF-45E1-8730-CE91726166B1}"/>
                  </a:ext>
                </a:extLst>
              </p:cNvPr>
              <p:cNvGrpSpPr/>
              <p:nvPr/>
            </p:nvGrpSpPr>
            <p:grpSpPr>
              <a:xfrm>
                <a:off x="4101974" y="2687192"/>
                <a:ext cx="228600" cy="228600"/>
                <a:chOff x="6614096" y="3386015"/>
                <a:chExt cx="182880" cy="182880"/>
              </a:xfrm>
            </p:grpSpPr>
            <p:sp>
              <p:nvSpPr>
                <p:cNvPr id="345" name="Oval 344">
                  <a:extLst>
                    <a:ext uri="{FF2B5EF4-FFF2-40B4-BE49-F238E27FC236}">
                      <a16:creationId xmlns:a16="http://schemas.microsoft.com/office/drawing/2014/main" id="{86B20664-2C66-447B-BA9B-45F0D9FA6C0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6" name="Oval 345">
                  <a:extLst>
                    <a:ext uri="{FF2B5EF4-FFF2-40B4-BE49-F238E27FC236}">
                      <a16:creationId xmlns:a16="http://schemas.microsoft.com/office/drawing/2014/main" id="{87B20346-7CB4-40F1-B850-EE29F281C2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39" name="Group 338">
                <a:extLst>
                  <a:ext uri="{FF2B5EF4-FFF2-40B4-BE49-F238E27FC236}">
                    <a16:creationId xmlns:a16="http://schemas.microsoft.com/office/drawing/2014/main" id="{A92C670B-9BB3-423C-8854-587F31B1121D}"/>
                  </a:ext>
                </a:extLst>
              </p:cNvPr>
              <p:cNvGrpSpPr/>
              <p:nvPr/>
            </p:nvGrpSpPr>
            <p:grpSpPr>
              <a:xfrm>
                <a:off x="3958213" y="2894550"/>
                <a:ext cx="228600" cy="228600"/>
                <a:chOff x="6614096" y="3386015"/>
                <a:chExt cx="182880" cy="182880"/>
              </a:xfrm>
            </p:grpSpPr>
            <p:sp>
              <p:nvSpPr>
                <p:cNvPr id="343" name="Oval 342">
                  <a:extLst>
                    <a:ext uri="{FF2B5EF4-FFF2-40B4-BE49-F238E27FC236}">
                      <a16:creationId xmlns:a16="http://schemas.microsoft.com/office/drawing/2014/main" id="{2F57BAE6-7587-414F-AB97-D99FC11BB00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4" name="Oval 343">
                  <a:extLst>
                    <a:ext uri="{FF2B5EF4-FFF2-40B4-BE49-F238E27FC236}">
                      <a16:creationId xmlns:a16="http://schemas.microsoft.com/office/drawing/2014/main" id="{CEFC5899-2CA2-4D7E-A4E3-3DFF6838A269}"/>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40" name="Group 339">
                <a:extLst>
                  <a:ext uri="{FF2B5EF4-FFF2-40B4-BE49-F238E27FC236}">
                    <a16:creationId xmlns:a16="http://schemas.microsoft.com/office/drawing/2014/main" id="{709B2BCB-D968-4179-B035-2584AE30D6EC}"/>
                  </a:ext>
                </a:extLst>
              </p:cNvPr>
              <p:cNvGrpSpPr/>
              <p:nvPr/>
            </p:nvGrpSpPr>
            <p:grpSpPr>
              <a:xfrm>
                <a:off x="4245735" y="2894550"/>
                <a:ext cx="228600" cy="228600"/>
                <a:chOff x="6614096" y="3386015"/>
                <a:chExt cx="182880" cy="182880"/>
              </a:xfrm>
            </p:grpSpPr>
            <p:sp>
              <p:nvSpPr>
                <p:cNvPr id="341" name="Oval 340">
                  <a:extLst>
                    <a:ext uri="{FF2B5EF4-FFF2-40B4-BE49-F238E27FC236}">
                      <a16:creationId xmlns:a16="http://schemas.microsoft.com/office/drawing/2014/main" id="{9A6AA622-B147-4B8F-885D-65A635213CF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2" name="Oval 341">
                  <a:extLst>
                    <a:ext uri="{FF2B5EF4-FFF2-40B4-BE49-F238E27FC236}">
                      <a16:creationId xmlns:a16="http://schemas.microsoft.com/office/drawing/2014/main" id="{E07F2699-6225-4E9D-A844-5AFDCCAE72E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47" name="Group 346">
            <a:extLst>
              <a:ext uri="{FF2B5EF4-FFF2-40B4-BE49-F238E27FC236}">
                <a16:creationId xmlns:a16="http://schemas.microsoft.com/office/drawing/2014/main" id="{9C2F9097-7351-4732-BD34-6812935A9721}"/>
              </a:ext>
            </a:extLst>
          </p:cNvPr>
          <p:cNvGrpSpPr/>
          <p:nvPr/>
        </p:nvGrpSpPr>
        <p:grpSpPr>
          <a:xfrm>
            <a:off x="5736547" y="4683812"/>
            <a:ext cx="281478" cy="281478"/>
            <a:chOff x="3829879" y="2544417"/>
            <a:chExt cx="781878" cy="781878"/>
          </a:xfrm>
        </p:grpSpPr>
        <p:sp>
          <p:nvSpPr>
            <p:cNvPr id="348" name="Rectangle: Rounded Corners 347">
              <a:extLst>
                <a:ext uri="{FF2B5EF4-FFF2-40B4-BE49-F238E27FC236}">
                  <a16:creationId xmlns:a16="http://schemas.microsoft.com/office/drawing/2014/main" id="{E4765612-FD4C-43F0-A2E6-7FA139C84AB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49" name="Group 348">
              <a:extLst>
                <a:ext uri="{FF2B5EF4-FFF2-40B4-BE49-F238E27FC236}">
                  <a16:creationId xmlns:a16="http://schemas.microsoft.com/office/drawing/2014/main" id="{13B27589-FA7F-446D-8216-00C3EA19E436}"/>
                </a:ext>
              </a:extLst>
            </p:cNvPr>
            <p:cNvGrpSpPr/>
            <p:nvPr/>
          </p:nvGrpSpPr>
          <p:grpSpPr>
            <a:xfrm>
              <a:off x="3962757" y="2717377"/>
              <a:ext cx="516122" cy="435958"/>
              <a:chOff x="3958213" y="2687192"/>
              <a:chExt cx="516122" cy="435958"/>
            </a:xfrm>
          </p:grpSpPr>
          <p:grpSp>
            <p:nvGrpSpPr>
              <p:cNvPr id="350" name="Group 349">
                <a:extLst>
                  <a:ext uri="{FF2B5EF4-FFF2-40B4-BE49-F238E27FC236}">
                    <a16:creationId xmlns:a16="http://schemas.microsoft.com/office/drawing/2014/main" id="{8DC58C3A-AACC-48E0-B8C7-4D30AAC45045}"/>
                  </a:ext>
                </a:extLst>
              </p:cNvPr>
              <p:cNvGrpSpPr/>
              <p:nvPr/>
            </p:nvGrpSpPr>
            <p:grpSpPr>
              <a:xfrm>
                <a:off x="4101974" y="2687192"/>
                <a:ext cx="228600" cy="228600"/>
                <a:chOff x="6614096" y="3386015"/>
                <a:chExt cx="182880" cy="182880"/>
              </a:xfrm>
            </p:grpSpPr>
            <p:sp>
              <p:nvSpPr>
                <p:cNvPr id="357" name="Oval 356">
                  <a:extLst>
                    <a:ext uri="{FF2B5EF4-FFF2-40B4-BE49-F238E27FC236}">
                      <a16:creationId xmlns:a16="http://schemas.microsoft.com/office/drawing/2014/main" id="{A6EB00A9-CF40-480E-8030-1B9DF32283F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8" name="Oval 357">
                  <a:extLst>
                    <a:ext uri="{FF2B5EF4-FFF2-40B4-BE49-F238E27FC236}">
                      <a16:creationId xmlns:a16="http://schemas.microsoft.com/office/drawing/2014/main" id="{1719909C-B8EC-4DE0-B319-8143F265BAA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51" name="Group 350">
                <a:extLst>
                  <a:ext uri="{FF2B5EF4-FFF2-40B4-BE49-F238E27FC236}">
                    <a16:creationId xmlns:a16="http://schemas.microsoft.com/office/drawing/2014/main" id="{EA740D22-685F-4B7B-84C5-879A424F7EDF}"/>
                  </a:ext>
                </a:extLst>
              </p:cNvPr>
              <p:cNvGrpSpPr/>
              <p:nvPr/>
            </p:nvGrpSpPr>
            <p:grpSpPr>
              <a:xfrm>
                <a:off x="3958213" y="2894550"/>
                <a:ext cx="228600" cy="228600"/>
                <a:chOff x="6614096" y="3386015"/>
                <a:chExt cx="182880" cy="182880"/>
              </a:xfrm>
            </p:grpSpPr>
            <p:sp>
              <p:nvSpPr>
                <p:cNvPr id="355" name="Oval 354">
                  <a:extLst>
                    <a:ext uri="{FF2B5EF4-FFF2-40B4-BE49-F238E27FC236}">
                      <a16:creationId xmlns:a16="http://schemas.microsoft.com/office/drawing/2014/main" id="{42CC8CE9-187F-48C1-AB76-A2687D257BF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6" name="Oval 355">
                  <a:extLst>
                    <a:ext uri="{FF2B5EF4-FFF2-40B4-BE49-F238E27FC236}">
                      <a16:creationId xmlns:a16="http://schemas.microsoft.com/office/drawing/2014/main" id="{A201A7BD-F56B-4480-AA1F-C1639798308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52" name="Group 351">
                <a:extLst>
                  <a:ext uri="{FF2B5EF4-FFF2-40B4-BE49-F238E27FC236}">
                    <a16:creationId xmlns:a16="http://schemas.microsoft.com/office/drawing/2014/main" id="{5C703815-173C-4BD2-8C6E-0D0A503FDF1B}"/>
                  </a:ext>
                </a:extLst>
              </p:cNvPr>
              <p:cNvGrpSpPr/>
              <p:nvPr/>
            </p:nvGrpSpPr>
            <p:grpSpPr>
              <a:xfrm>
                <a:off x="4245735" y="2894550"/>
                <a:ext cx="228600" cy="228600"/>
                <a:chOff x="6614096" y="3386015"/>
                <a:chExt cx="182880" cy="182880"/>
              </a:xfrm>
            </p:grpSpPr>
            <p:sp>
              <p:nvSpPr>
                <p:cNvPr id="353" name="Oval 352">
                  <a:extLst>
                    <a:ext uri="{FF2B5EF4-FFF2-40B4-BE49-F238E27FC236}">
                      <a16:creationId xmlns:a16="http://schemas.microsoft.com/office/drawing/2014/main" id="{3C5F610F-AAF1-40C5-8A7B-871056D9BF9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4" name="Oval 353">
                  <a:extLst>
                    <a:ext uri="{FF2B5EF4-FFF2-40B4-BE49-F238E27FC236}">
                      <a16:creationId xmlns:a16="http://schemas.microsoft.com/office/drawing/2014/main" id="{20FF466C-B01A-4909-8F95-839350AD0CF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59" name="Group 358">
            <a:extLst>
              <a:ext uri="{FF2B5EF4-FFF2-40B4-BE49-F238E27FC236}">
                <a16:creationId xmlns:a16="http://schemas.microsoft.com/office/drawing/2014/main" id="{C6673AEB-73C4-4374-B7C2-98723E5B2DAE}"/>
              </a:ext>
            </a:extLst>
          </p:cNvPr>
          <p:cNvGrpSpPr/>
          <p:nvPr/>
        </p:nvGrpSpPr>
        <p:grpSpPr>
          <a:xfrm>
            <a:off x="5736547" y="5263574"/>
            <a:ext cx="281478" cy="281478"/>
            <a:chOff x="3829879" y="2544417"/>
            <a:chExt cx="781878" cy="781878"/>
          </a:xfrm>
        </p:grpSpPr>
        <p:sp>
          <p:nvSpPr>
            <p:cNvPr id="360" name="Rectangle: Rounded Corners 359">
              <a:extLst>
                <a:ext uri="{FF2B5EF4-FFF2-40B4-BE49-F238E27FC236}">
                  <a16:creationId xmlns:a16="http://schemas.microsoft.com/office/drawing/2014/main" id="{7AC82BE0-14CD-444E-8B01-235B54F9DF3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61" name="Group 360">
              <a:extLst>
                <a:ext uri="{FF2B5EF4-FFF2-40B4-BE49-F238E27FC236}">
                  <a16:creationId xmlns:a16="http://schemas.microsoft.com/office/drawing/2014/main" id="{D3D8C60F-6167-446B-A680-F36B963ACE61}"/>
                </a:ext>
              </a:extLst>
            </p:cNvPr>
            <p:cNvGrpSpPr/>
            <p:nvPr/>
          </p:nvGrpSpPr>
          <p:grpSpPr>
            <a:xfrm>
              <a:off x="3962757" y="2717377"/>
              <a:ext cx="516122" cy="435958"/>
              <a:chOff x="3958213" y="2687192"/>
              <a:chExt cx="516122" cy="435958"/>
            </a:xfrm>
          </p:grpSpPr>
          <p:grpSp>
            <p:nvGrpSpPr>
              <p:cNvPr id="362" name="Group 361">
                <a:extLst>
                  <a:ext uri="{FF2B5EF4-FFF2-40B4-BE49-F238E27FC236}">
                    <a16:creationId xmlns:a16="http://schemas.microsoft.com/office/drawing/2014/main" id="{2C3372F3-2378-4014-AB85-AA98CC3F4C68}"/>
                  </a:ext>
                </a:extLst>
              </p:cNvPr>
              <p:cNvGrpSpPr/>
              <p:nvPr/>
            </p:nvGrpSpPr>
            <p:grpSpPr>
              <a:xfrm>
                <a:off x="4101974" y="2687192"/>
                <a:ext cx="228600" cy="228600"/>
                <a:chOff x="6614096" y="3386015"/>
                <a:chExt cx="182880" cy="182880"/>
              </a:xfrm>
            </p:grpSpPr>
            <p:sp>
              <p:nvSpPr>
                <p:cNvPr id="369" name="Oval 368">
                  <a:extLst>
                    <a:ext uri="{FF2B5EF4-FFF2-40B4-BE49-F238E27FC236}">
                      <a16:creationId xmlns:a16="http://schemas.microsoft.com/office/drawing/2014/main" id="{9C74BAB7-EA53-4A49-B294-F4B59217E2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70" name="Oval 369">
                  <a:extLst>
                    <a:ext uri="{FF2B5EF4-FFF2-40B4-BE49-F238E27FC236}">
                      <a16:creationId xmlns:a16="http://schemas.microsoft.com/office/drawing/2014/main" id="{9617F317-5897-4882-BCF6-C84EE39F488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63" name="Group 362">
                <a:extLst>
                  <a:ext uri="{FF2B5EF4-FFF2-40B4-BE49-F238E27FC236}">
                    <a16:creationId xmlns:a16="http://schemas.microsoft.com/office/drawing/2014/main" id="{F3710173-00CB-4538-870E-F8CEE3CCCD12}"/>
                  </a:ext>
                </a:extLst>
              </p:cNvPr>
              <p:cNvGrpSpPr/>
              <p:nvPr/>
            </p:nvGrpSpPr>
            <p:grpSpPr>
              <a:xfrm>
                <a:off x="3958213" y="2894550"/>
                <a:ext cx="228600" cy="228600"/>
                <a:chOff x="6614096" y="3386015"/>
                <a:chExt cx="182880" cy="182880"/>
              </a:xfrm>
            </p:grpSpPr>
            <p:sp>
              <p:nvSpPr>
                <p:cNvPr id="367" name="Oval 366">
                  <a:extLst>
                    <a:ext uri="{FF2B5EF4-FFF2-40B4-BE49-F238E27FC236}">
                      <a16:creationId xmlns:a16="http://schemas.microsoft.com/office/drawing/2014/main" id="{22EA293C-E1CF-4783-858D-A0D41CDB067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68" name="Oval 367">
                  <a:extLst>
                    <a:ext uri="{FF2B5EF4-FFF2-40B4-BE49-F238E27FC236}">
                      <a16:creationId xmlns:a16="http://schemas.microsoft.com/office/drawing/2014/main" id="{FB0C6FE9-56AD-4C47-AE85-9278147FB24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64" name="Group 363">
                <a:extLst>
                  <a:ext uri="{FF2B5EF4-FFF2-40B4-BE49-F238E27FC236}">
                    <a16:creationId xmlns:a16="http://schemas.microsoft.com/office/drawing/2014/main" id="{A9E6AA8D-EDCC-47F1-B3E3-342BFCDAE746}"/>
                  </a:ext>
                </a:extLst>
              </p:cNvPr>
              <p:cNvGrpSpPr/>
              <p:nvPr/>
            </p:nvGrpSpPr>
            <p:grpSpPr>
              <a:xfrm>
                <a:off x="4245735" y="2894550"/>
                <a:ext cx="228600" cy="228600"/>
                <a:chOff x="6614096" y="3386015"/>
                <a:chExt cx="182880" cy="182880"/>
              </a:xfrm>
            </p:grpSpPr>
            <p:sp>
              <p:nvSpPr>
                <p:cNvPr id="365" name="Oval 364">
                  <a:extLst>
                    <a:ext uri="{FF2B5EF4-FFF2-40B4-BE49-F238E27FC236}">
                      <a16:creationId xmlns:a16="http://schemas.microsoft.com/office/drawing/2014/main" id="{430842F8-1C6B-4D30-8139-1A955380DA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66" name="Oval 365">
                  <a:extLst>
                    <a:ext uri="{FF2B5EF4-FFF2-40B4-BE49-F238E27FC236}">
                      <a16:creationId xmlns:a16="http://schemas.microsoft.com/office/drawing/2014/main" id="{BAD508AE-F382-474D-BB0F-328A8DA4BF8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spTree>
    <p:extLst>
      <p:ext uri="{BB962C8B-B14F-4D97-AF65-F5344CB8AC3E}">
        <p14:creationId xmlns:p14="http://schemas.microsoft.com/office/powerpoint/2010/main" val="12011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96"/>
                                        </p:tgtEl>
                                        <p:attrNameLst>
                                          <p:attrName>ppt_w</p:attrName>
                                        </p:attrNameLst>
                                      </p:cBhvr>
                                      <p:tavLst>
                                        <p:tav tm="0">
                                          <p:val>
                                            <p:strVal val="ppt_w"/>
                                          </p:val>
                                        </p:tav>
                                        <p:tav tm="100000">
                                          <p:val>
                                            <p:fltVal val="0"/>
                                          </p:val>
                                        </p:tav>
                                      </p:tavLst>
                                    </p:anim>
                                    <p:anim calcmode="lin" valueType="num">
                                      <p:cBhvr>
                                        <p:cTn id="7" dur="500"/>
                                        <p:tgtEl>
                                          <p:spTgt spid="196"/>
                                        </p:tgtEl>
                                        <p:attrNameLst>
                                          <p:attrName>ppt_h</p:attrName>
                                        </p:attrNameLst>
                                      </p:cBhvr>
                                      <p:tavLst>
                                        <p:tav tm="0">
                                          <p:val>
                                            <p:strVal val="ppt_h"/>
                                          </p:val>
                                        </p:tav>
                                        <p:tav tm="100000">
                                          <p:val>
                                            <p:fltVal val="0"/>
                                          </p:val>
                                        </p:tav>
                                      </p:tavLst>
                                    </p:anim>
                                    <p:animEffect transition="out" filter="fade">
                                      <p:cBhvr>
                                        <p:cTn id="8" dur="500"/>
                                        <p:tgtEl>
                                          <p:spTgt spid="196"/>
                                        </p:tgtEl>
                                      </p:cBhvr>
                                    </p:animEffect>
                                    <p:set>
                                      <p:cBhvr>
                                        <p:cTn id="9" dur="1" fill="hold">
                                          <p:stCondLst>
                                            <p:cond delay="499"/>
                                          </p:stCondLst>
                                        </p:cTn>
                                        <p:tgtEl>
                                          <p:spTgt spid="196"/>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08"/>
                                        </p:tgtEl>
                                      </p:cBhvr>
                                    </p:animEffect>
                                    <p:set>
                                      <p:cBhvr>
                                        <p:cTn id="12" dur="1" fill="hold">
                                          <p:stCondLst>
                                            <p:cond delay="499"/>
                                          </p:stCondLst>
                                        </p:cTn>
                                        <p:tgtEl>
                                          <p:spTgt spid="20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23"/>
                                        </p:tgtEl>
                                        <p:attrNameLst>
                                          <p:attrName>style.visibility</p:attrName>
                                        </p:attrNameLst>
                                      </p:cBhvr>
                                      <p:to>
                                        <p:strVal val="visible"/>
                                      </p:to>
                                    </p:set>
                                    <p:anim calcmode="lin" valueType="num">
                                      <p:cBhvr>
                                        <p:cTn id="16" dur="500" fill="hold"/>
                                        <p:tgtEl>
                                          <p:spTgt spid="323"/>
                                        </p:tgtEl>
                                        <p:attrNameLst>
                                          <p:attrName>ppt_w</p:attrName>
                                        </p:attrNameLst>
                                      </p:cBhvr>
                                      <p:tavLst>
                                        <p:tav tm="0">
                                          <p:val>
                                            <p:fltVal val="0"/>
                                          </p:val>
                                        </p:tav>
                                        <p:tav tm="100000">
                                          <p:val>
                                            <p:strVal val="#ppt_w"/>
                                          </p:val>
                                        </p:tav>
                                      </p:tavLst>
                                    </p:anim>
                                    <p:anim calcmode="lin" valueType="num">
                                      <p:cBhvr>
                                        <p:cTn id="17" dur="500" fill="hold"/>
                                        <p:tgtEl>
                                          <p:spTgt spid="323"/>
                                        </p:tgtEl>
                                        <p:attrNameLst>
                                          <p:attrName>ppt_h</p:attrName>
                                        </p:attrNameLst>
                                      </p:cBhvr>
                                      <p:tavLst>
                                        <p:tav tm="0">
                                          <p:val>
                                            <p:fltVal val="0"/>
                                          </p:val>
                                        </p:tav>
                                        <p:tav tm="100000">
                                          <p:val>
                                            <p:strVal val="#ppt_h"/>
                                          </p:val>
                                        </p:tav>
                                      </p:tavLst>
                                    </p:anim>
                                    <p:animEffect transition="in" filter="fade">
                                      <p:cBhvr>
                                        <p:cTn id="18" dur="500"/>
                                        <p:tgtEl>
                                          <p:spTgt spid="323"/>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335"/>
                                        </p:tgtEl>
                                        <p:attrNameLst>
                                          <p:attrName>style.visibility</p:attrName>
                                        </p:attrNameLst>
                                      </p:cBhvr>
                                      <p:to>
                                        <p:strVal val="visible"/>
                                      </p:to>
                                    </p:set>
                                    <p:anim calcmode="lin" valueType="num">
                                      <p:cBhvr>
                                        <p:cTn id="22" dur="500" fill="hold"/>
                                        <p:tgtEl>
                                          <p:spTgt spid="335"/>
                                        </p:tgtEl>
                                        <p:attrNameLst>
                                          <p:attrName>ppt_w</p:attrName>
                                        </p:attrNameLst>
                                      </p:cBhvr>
                                      <p:tavLst>
                                        <p:tav tm="0">
                                          <p:val>
                                            <p:fltVal val="0"/>
                                          </p:val>
                                        </p:tav>
                                        <p:tav tm="100000">
                                          <p:val>
                                            <p:strVal val="#ppt_w"/>
                                          </p:val>
                                        </p:tav>
                                      </p:tavLst>
                                    </p:anim>
                                    <p:anim calcmode="lin" valueType="num">
                                      <p:cBhvr>
                                        <p:cTn id="23" dur="500" fill="hold"/>
                                        <p:tgtEl>
                                          <p:spTgt spid="335"/>
                                        </p:tgtEl>
                                        <p:attrNameLst>
                                          <p:attrName>ppt_h</p:attrName>
                                        </p:attrNameLst>
                                      </p:cBhvr>
                                      <p:tavLst>
                                        <p:tav tm="0">
                                          <p:val>
                                            <p:fltVal val="0"/>
                                          </p:val>
                                        </p:tav>
                                        <p:tav tm="100000">
                                          <p:val>
                                            <p:strVal val="#ppt_h"/>
                                          </p:val>
                                        </p:tav>
                                      </p:tavLst>
                                    </p:anim>
                                    <p:animEffect transition="in" filter="fade">
                                      <p:cBhvr>
                                        <p:cTn id="24" dur="500"/>
                                        <p:tgtEl>
                                          <p:spTgt spid="335"/>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47"/>
                                        </p:tgtEl>
                                        <p:attrNameLst>
                                          <p:attrName>style.visibility</p:attrName>
                                        </p:attrNameLst>
                                      </p:cBhvr>
                                      <p:to>
                                        <p:strVal val="visible"/>
                                      </p:to>
                                    </p:set>
                                    <p:anim calcmode="lin" valueType="num">
                                      <p:cBhvr>
                                        <p:cTn id="28" dur="500" fill="hold"/>
                                        <p:tgtEl>
                                          <p:spTgt spid="347"/>
                                        </p:tgtEl>
                                        <p:attrNameLst>
                                          <p:attrName>ppt_w</p:attrName>
                                        </p:attrNameLst>
                                      </p:cBhvr>
                                      <p:tavLst>
                                        <p:tav tm="0">
                                          <p:val>
                                            <p:fltVal val="0"/>
                                          </p:val>
                                        </p:tav>
                                        <p:tav tm="100000">
                                          <p:val>
                                            <p:strVal val="#ppt_w"/>
                                          </p:val>
                                        </p:tav>
                                      </p:tavLst>
                                    </p:anim>
                                    <p:anim calcmode="lin" valueType="num">
                                      <p:cBhvr>
                                        <p:cTn id="29" dur="500" fill="hold"/>
                                        <p:tgtEl>
                                          <p:spTgt spid="347"/>
                                        </p:tgtEl>
                                        <p:attrNameLst>
                                          <p:attrName>ppt_h</p:attrName>
                                        </p:attrNameLst>
                                      </p:cBhvr>
                                      <p:tavLst>
                                        <p:tav tm="0">
                                          <p:val>
                                            <p:fltVal val="0"/>
                                          </p:val>
                                        </p:tav>
                                        <p:tav tm="100000">
                                          <p:val>
                                            <p:strVal val="#ppt_h"/>
                                          </p:val>
                                        </p:tav>
                                      </p:tavLst>
                                    </p:anim>
                                    <p:animEffect transition="in" filter="fade">
                                      <p:cBhvr>
                                        <p:cTn id="30" dur="500"/>
                                        <p:tgtEl>
                                          <p:spTgt spid="347"/>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59"/>
                                        </p:tgtEl>
                                        <p:attrNameLst>
                                          <p:attrName>style.visibility</p:attrName>
                                        </p:attrNameLst>
                                      </p:cBhvr>
                                      <p:to>
                                        <p:strVal val="visible"/>
                                      </p:to>
                                    </p:set>
                                    <p:anim calcmode="lin" valueType="num">
                                      <p:cBhvr>
                                        <p:cTn id="34" dur="500" fill="hold"/>
                                        <p:tgtEl>
                                          <p:spTgt spid="359"/>
                                        </p:tgtEl>
                                        <p:attrNameLst>
                                          <p:attrName>ppt_w</p:attrName>
                                        </p:attrNameLst>
                                      </p:cBhvr>
                                      <p:tavLst>
                                        <p:tav tm="0">
                                          <p:val>
                                            <p:fltVal val="0"/>
                                          </p:val>
                                        </p:tav>
                                        <p:tav tm="100000">
                                          <p:val>
                                            <p:strVal val="#ppt_w"/>
                                          </p:val>
                                        </p:tav>
                                      </p:tavLst>
                                    </p:anim>
                                    <p:anim calcmode="lin" valueType="num">
                                      <p:cBhvr>
                                        <p:cTn id="35" dur="500" fill="hold"/>
                                        <p:tgtEl>
                                          <p:spTgt spid="359"/>
                                        </p:tgtEl>
                                        <p:attrNameLst>
                                          <p:attrName>ppt_h</p:attrName>
                                        </p:attrNameLst>
                                      </p:cBhvr>
                                      <p:tavLst>
                                        <p:tav tm="0">
                                          <p:val>
                                            <p:fltVal val="0"/>
                                          </p:val>
                                        </p:tav>
                                        <p:tav tm="100000">
                                          <p:val>
                                            <p:strVal val="#ppt_h"/>
                                          </p:val>
                                        </p:tav>
                                      </p:tavLst>
                                    </p:anim>
                                    <p:animEffect transition="in" filter="fade">
                                      <p:cBhvr>
                                        <p:cTn id="36" dur="500"/>
                                        <p:tgtEl>
                                          <p:spTgt spid="359"/>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210"/>
                                        </p:tgtEl>
                                        <p:attrNameLst>
                                          <p:attrName>ppt_w</p:attrName>
                                        </p:attrNameLst>
                                      </p:cBhvr>
                                      <p:tavLst>
                                        <p:tav tm="0">
                                          <p:val>
                                            <p:strVal val="ppt_w"/>
                                          </p:val>
                                        </p:tav>
                                        <p:tav tm="100000">
                                          <p:val>
                                            <p:fltVal val="0"/>
                                          </p:val>
                                        </p:tav>
                                      </p:tavLst>
                                    </p:anim>
                                    <p:anim calcmode="lin" valueType="num">
                                      <p:cBhvr>
                                        <p:cTn id="44" dur="500"/>
                                        <p:tgtEl>
                                          <p:spTgt spid="210"/>
                                        </p:tgtEl>
                                        <p:attrNameLst>
                                          <p:attrName>ppt_h</p:attrName>
                                        </p:attrNameLst>
                                      </p:cBhvr>
                                      <p:tavLst>
                                        <p:tav tm="0">
                                          <p:val>
                                            <p:strVal val="ppt_h"/>
                                          </p:val>
                                        </p:tav>
                                        <p:tav tm="100000">
                                          <p:val>
                                            <p:fltVal val="0"/>
                                          </p:val>
                                        </p:tav>
                                      </p:tavLst>
                                    </p:anim>
                                    <p:animEffect transition="out" filter="fade">
                                      <p:cBhvr>
                                        <p:cTn id="45" dur="500"/>
                                        <p:tgtEl>
                                          <p:spTgt spid="210"/>
                                        </p:tgtEl>
                                      </p:cBhvr>
                                    </p:animEffect>
                                    <p:set>
                                      <p:cBhvr>
                                        <p:cTn id="46" dur="1" fill="hold">
                                          <p:stCondLst>
                                            <p:cond delay="499"/>
                                          </p:stCondLst>
                                        </p:cTn>
                                        <p:tgtEl>
                                          <p:spTgt spid="210"/>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213"/>
                                        </p:tgtEl>
                                        <p:attrNameLst>
                                          <p:attrName>ppt_w</p:attrName>
                                        </p:attrNameLst>
                                      </p:cBhvr>
                                      <p:tavLst>
                                        <p:tav tm="0">
                                          <p:val>
                                            <p:strVal val="ppt_w"/>
                                          </p:val>
                                        </p:tav>
                                        <p:tav tm="100000">
                                          <p:val>
                                            <p:fltVal val="0"/>
                                          </p:val>
                                        </p:tav>
                                      </p:tavLst>
                                    </p:anim>
                                    <p:anim calcmode="lin" valueType="num">
                                      <p:cBhvr>
                                        <p:cTn id="49" dur="500"/>
                                        <p:tgtEl>
                                          <p:spTgt spid="213"/>
                                        </p:tgtEl>
                                        <p:attrNameLst>
                                          <p:attrName>ppt_h</p:attrName>
                                        </p:attrNameLst>
                                      </p:cBhvr>
                                      <p:tavLst>
                                        <p:tav tm="0">
                                          <p:val>
                                            <p:strVal val="ppt_h"/>
                                          </p:val>
                                        </p:tav>
                                        <p:tav tm="100000">
                                          <p:val>
                                            <p:fltVal val="0"/>
                                          </p:val>
                                        </p:tav>
                                      </p:tavLst>
                                    </p:anim>
                                    <p:animEffect transition="out" filter="fade">
                                      <p:cBhvr>
                                        <p:cTn id="50" dur="500"/>
                                        <p:tgtEl>
                                          <p:spTgt spid="213"/>
                                        </p:tgtEl>
                                      </p:cBhvr>
                                    </p:animEffect>
                                    <p:set>
                                      <p:cBhvr>
                                        <p:cTn id="51" dur="1" fill="hold">
                                          <p:stCondLst>
                                            <p:cond delay="499"/>
                                          </p:stCondLst>
                                        </p:cTn>
                                        <p:tgtEl>
                                          <p:spTgt spid="213"/>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216"/>
                                        </p:tgtEl>
                                        <p:attrNameLst>
                                          <p:attrName>ppt_w</p:attrName>
                                        </p:attrNameLst>
                                      </p:cBhvr>
                                      <p:tavLst>
                                        <p:tav tm="0">
                                          <p:val>
                                            <p:strVal val="ppt_w"/>
                                          </p:val>
                                        </p:tav>
                                        <p:tav tm="100000">
                                          <p:val>
                                            <p:fltVal val="0"/>
                                          </p:val>
                                        </p:tav>
                                      </p:tavLst>
                                    </p:anim>
                                    <p:anim calcmode="lin" valueType="num">
                                      <p:cBhvr>
                                        <p:cTn id="54" dur="500"/>
                                        <p:tgtEl>
                                          <p:spTgt spid="216"/>
                                        </p:tgtEl>
                                        <p:attrNameLst>
                                          <p:attrName>ppt_h</p:attrName>
                                        </p:attrNameLst>
                                      </p:cBhvr>
                                      <p:tavLst>
                                        <p:tav tm="0">
                                          <p:val>
                                            <p:strVal val="ppt_h"/>
                                          </p:val>
                                        </p:tav>
                                        <p:tav tm="100000">
                                          <p:val>
                                            <p:fltVal val="0"/>
                                          </p:val>
                                        </p:tav>
                                      </p:tavLst>
                                    </p:anim>
                                    <p:animEffect transition="out" filter="fade">
                                      <p:cBhvr>
                                        <p:cTn id="55" dur="500"/>
                                        <p:tgtEl>
                                          <p:spTgt spid="216"/>
                                        </p:tgtEl>
                                      </p:cBhvr>
                                    </p:animEffect>
                                    <p:set>
                                      <p:cBhvr>
                                        <p:cTn id="56" dur="1" fill="hold">
                                          <p:stCondLst>
                                            <p:cond delay="499"/>
                                          </p:stCondLst>
                                        </p:cTn>
                                        <p:tgtEl>
                                          <p:spTgt spid="216"/>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220"/>
                                        </p:tgtEl>
                                        <p:attrNameLst>
                                          <p:attrName>ppt_w</p:attrName>
                                        </p:attrNameLst>
                                      </p:cBhvr>
                                      <p:tavLst>
                                        <p:tav tm="0">
                                          <p:val>
                                            <p:strVal val="ppt_w"/>
                                          </p:val>
                                        </p:tav>
                                        <p:tav tm="100000">
                                          <p:val>
                                            <p:fltVal val="0"/>
                                          </p:val>
                                        </p:tav>
                                      </p:tavLst>
                                    </p:anim>
                                    <p:anim calcmode="lin" valueType="num">
                                      <p:cBhvr>
                                        <p:cTn id="59" dur="500"/>
                                        <p:tgtEl>
                                          <p:spTgt spid="220"/>
                                        </p:tgtEl>
                                        <p:attrNameLst>
                                          <p:attrName>ppt_h</p:attrName>
                                        </p:attrNameLst>
                                      </p:cBhvr>
                                      <p:tavLst>
                                        <p:tav tm="0">
                                          <p:val>
                                            <p:strVal val="ppt_h"/>
                                          </p:val>
                                        </p:tav>
                                        <p:tav tm="100000">
                                          <p:val>
                                            <p:fltVal val="0"/>
                                          </p:val>
                                        </p:tav>
                                      </p:tavLst>
                                    </p:anim>
                                    <p:animEffect transition="out" filter="fade">
                                      <p:cBhvr>
                                        <p:cTn id="60" dur="500"/>
                                        <p:tgtEl>
                                          <p:spTgt spid="220"/>
                                        </p:tgtEl>
                                      </p:cBhvr>
                                    </p:animEffect>
                                    <p:set>
                                      <p:cBhvr>
                                        <p:cTn id="61" dur="1" fill="hold">
                                          <p:stCondLst>
                                            <p:cond delay="499"/>
                                          </p:stCondLst>
                                        </p:cTn>
                                        <p:tgtEl>
                                          <p:spTgt spid="220"/>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223"/>
                                        </p:tgtEl>
                                        <p:attrNameLst>
                                          <p:attrName>ppt_w</p:attrName>
                                        </p:attrNameLst>
                                      </p:cBhvr>
                                      <p:tavLst>
                                        <p:tav tm="0">
                                          <p:val>
                                            <p:strVal val="ppt_w"/>
                                          </p:val>
                                        </p:tav>
                                        <p:tav tm="100000">
                                          <p:val>
                                            <p:fltVal val="0"/>
                                          </p:val>
                                        </p:tav>
                                      </p:tavLst>
                                    </p:anim>
                                    <p:anim calcmode="lin" valueType="num">
                                      <p:cBhvr>
                                        <p:cTn id="64" dur="500"/>
                                        <p:tgtEl>
                                          <p:spTgt spid="223"/>
                                        </p:tgtEl>
                                        <p:attrNameLst>
                                          <p:attrName>ppt_h</p:attrName>
                                        </p:attrNameLst>
                                      </p:cBhvr>
                                      <p:tavLst>
                                        <p:tav tm="0">
                                          <p:val>
                                            <p:strVal val="ppt_h"/>
                                          </p:val>
                                        </p:tav>
                                        <p:tav tm="100000">
                                          <p:val>
                                            <p:fltVal val="0"/>
                                          </p:val>
                                        </p:tav>
                                      </p:tavLst>
                                    </p:anim>
                                    <p:animEffect transition="out" filter="fade">
                                      <p:cBhvr>
                                        <p:cTn id="65" dur="500"/>
                                        <p:tgtEl>
                                          <p:spTgt spid="223"/>
                                        </p:tgtEl>
                                      </p:cBhvr>
                                    </p:animEffect>
                                    <p:set>
                                      <p:cBhvr>
                                        <p:cTn id="66" dur="1" fill="hold">
                                          <p:stCondLst>
                                            <p:cond delay="499"/>
                                          </p:stCondLst>
                                        </p:cTn>
                                        <p:tgtEl>
                                          <p:spTgt spid="223"/>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226"/>
                                        </p:tgtEl>
                                        <p:attrNameLst>
                                          <p:attrName>ppt_w</p:attrName>
                                        </p:attrNameLst>
                                      </p:cBhvr>
                                      <p:tavLst>
                                        <p:tav tm="0">
                                          <p:val>
                                            <p:strVal val="ppt_w"/>
                                          </p:val>
                                        </p:tav>
                                        <p:tav tm="100000">
                                          <p:val>
                                            <p:fltVal val="0"/>
                                          </p:val>
                                        </p:tav>
                                      </p:tavLst>
                                    </p:anim>
                                    <p:anim calcmode="lin" valueType="num">
                                      <p:cBhvr>
                                        <p:cTn id="69" dur="500"/>
                                        <p:tgtEl>
                                          <p:spTgt spid="226"/>
                                        </p:tgtEl>
                                        <p:attrNameLst>
                                          <p:attrName>ppt_h</p:attrName>
                                        </p:attrNameLst>
                                      </p:cBhvr>
                                      <p:tavLst>
                                        <p:tav tm="0">
                                          <p:val>
                                            <p:strVal val="ppt_h"/>
                                          </p:val>
                                        </p:tav>
                                        <p:tav tm="100000">
                                          <p:val>
                                            <p:fltVal val="0"/>
                                          </p:val>
                                        </p:tav>
                                      </p:tavLst>
                                    </p:anim>
                                    <p:animEffect transition="out" filter="fade">
                                      <p:cBhvr>
                                        <p:cTn id="70" dur="500"/>
                                        <p:tgtEl>
                                          <p:spTgt spid="226"/>
                                        </p:tgtEl>
                                      </p:cBhvr>
                                    </p:animEffect>
                                    <p:set>
                                      <p:cBhvr>
                                        <p:cTn id="71" dur="1" fill="hold">
                                          <p:stCondLst>
                                            <p:cond delay="499"/>
                                          </p:stCondLst>
                                        </p:cTn>
                                        <p:tgtEl>
                                          <p:spTgt spid="226"/>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255"/>
                                        </p:tgtEl>
                                        <p:attrNameLst>
                                          <p:attrName>style.visibility</p:attrName>
                                        </p:attrNameLst>
                                      </p:cBhvr>
                                      <p:to>
                                        <p:strVal val="visible"/>
                                      </p:to>
                                    </p:set>
                                    <p:anim calcmode="lin" valueType="num">
                                      <p:cBhvr>
                                        <p:cTn id="75" dur="500" fill="hold"/>
                                        <p:tgtEl>
                                          <p:spTgt spid="255"/>
                                        </p:tgtEl>
                                        <p:attrNameLst>
                                          <p:attrName>ppt_w</p:attrName>
                                        </p:attrNameLst>
                                      </p:cBhvr>
                                      <p:tavLst>
                                        <p:tav tm="0">
                                          <p:val>
                                            <p:fltVal val="0"/>
                                          </p:val>
                                        </p:tav>
                                        <p:tav tm="100000">
                                          <p:val>
                                            <p:strVal val="#ppt_w"/>
                                          </p:val>
                                        </p:tav>
                                      </p:tavLst>
                                    </p:anim>
                                    <p:anim calcmode="lin" valueType="num">
                                      <p:cBhvr>
                                        <p:cTn id="76" dur="500" fill="hold"/>
                                        <p:tgtEl>
                                          <p:spTgt spid="255"/>
                                        </p:tgtEl>
                                        <p:attrNameLst>
                                          <p:attrName>ppt_h</p:attrName>
                                        </p:attrNameLst>
                                      </p:cBhvr>
                                      <p:tavLst>
                                        <p:tav tm="0">
                                          <p:val>
                                            <p:fltVal val="0"/>
                                          </p:val>
                                        </p:tav>
                                        <p:tav tm="100000">
                                          <p:val>
                                            <p:strVal val="#ppt_h"/>
                                          </p:val>
                                        </p:tav>
                                      </p:tavLst>
                                    </p:anim>
                                    <p:animEffect transition="in" filter="fade">
                                      <p:cBhvr>
                                        <p:cTn id="77" dur="500"/>
                                        <p:tgtEl>
                                          <p:spTgt spid="255"/>
                                        </p:tgtEl>
                                      </p:cBhvr>
                                    </p:animEffect>
                                  </p:childTnLst>
                                </p:cTn>
                              </p:par>
                              <p:par>
                                <p:cTn id="78" presetID="53" presetClass="entr" presetSubtype="16" fill="hold" nodeType="withEffect">
                                  <p:stCondLst>
                                    <p:cond delay="0"/>
                                  </p:stCondLst>
                                  <p:childTnLst>
                                    <p:set>
                                      <p:cBhvr>
                                        <p:cTn id="79" dur="1" fill="hold">
                                          <p:stCondLst>
                                            <p:cond delay="0"/>
                                          </p:stCondLst>
                                        </p:cTn>
                                        <p:tgtEl>
                                          <p:spTgt spid="293"/>
                                        </p:tgtEl>
                                        <p:attrNameLst>
                                          <p:attrName>style.visibility</p:attrName>
                                        </p:attrNameLst>
                                      </p:cBhvr>
                                      <p:to>
                                        <p:strVal val="visible"/>
                                      </p:to>
                                    </p:set>
                                    <p:anim calcmode="lin" valueType="num">
                                      <p:cBhvr>
                                        <p:cTn id="80" dur="500" fill="hold"/>
                                        <p:tgtEl>
                                          <p:spTgt spid="293"/>
                                        </p:tgtEl>
                                        <p:attrNameLst>
                                          <p:attrName>ppt_w</p:attrName>
                                        </p:attrNameLst>
                                      </p:cBhvr>
                                      <p:tavLst>
                                        <p:tav tm="0">
                                          <p:val>
                                            <p:fltVal val="0"/>
                                          </p:val>
                                        </p:tav>
                                        <p:tav tm="100000">
                                          <p:val>
                                            <p:strVal val="#ppt_w"/>
                                          </p:val>
                                        </p:tav>
                                      </p:tavLst>
                                    </p:anim>
                                    <p:anim calcmode="lin" valueType="num">
                                      <p:cBhvr>
                                        <p:cTn id="81" dur="500" fill="hold"/>
                                        <p:tgtEl>
                                          <p:spTgt spid="293"/>
                                        </p:tgtEl>
                                        <p:attrNameLst>
                                          <p:attrName>ppt_h</p:attrName>
                                        </p:attrNameLst>
                                      </p:cBhvr>
                                      <p:tavLst>
                                        <p:tav tm="0">
                                          <p:val>
                                            <p:fltVal val="0"/>
                                          </p:val>
                                        </p:tav>
                                        <p:tav tm="100000">
                                          <p:val>
                                            <p:strVal val="#ppt_h"/>
                                          </p:val>
                                        </p:tav>
                                      </p:tavLst>
                                    </p:anim>
                                    <p:animEffect transition="in" filter="fade">
                                      <p:cBhvr>
                                        <p:cTn id="82" dur="500"/>
                                        <p:tgtEl>
                                          <p:spTgt spid="293"/>
                                        </p:tgtEl>
                                      </p:cBhvr>
                                    </p:animEffect>
                                  </p:childTnLst>
                                </p:cTn>
                              </p:par>
                              <p:par>
                                <p:cTn id="83" presetID="53" presetClass="entr" presetSubtype="16" fill="hold" nodeType="withEffect">
                                  <p:stCondLst>
                                    <p:cond delay="0"/>
                                  </p:stCondLst>
                                  <p:childTnLst>
                                    <p:set>
                                      <p:cBhvr>
                                        <p:cTn id="84" dur="1" fill="hold">
                                          <p:stCondLst>
                                            <p:cond delay="0"/>
                                          </p:stCondLst>
                                        </p:cTn>
                                        <p:tgtEl>
                                          <p:spTgt spid="308"/>
                                        </p:tgtEl>
                                        <p:attrNameLst>
                                          <p:attrName>style.visibility</p:attrName>
                                        </p:attrNameLst>
                                      </p:cBhvr>
                                      <p:to>
                                        <p:strVal val="visible"/>
                                      </p:to>
                                    </p:set>
                                    <p:anim calcmode="lin" valueType="num">
                                      <p:cBhvr>
                                        <p:cTn id="85" dur="500" fill="hold"/>
                                        <p:tgtEl>
                                          <p:spTgt spid="308"/>
                                        </p:tgtEl>
                                        <p:attrNameLst>
                                          <p:attrName>ppt_w</p:attrName>
                                        </p:attrNameLst>
                                      </p:cBhvr>
                                      <p:tavLst>
                                        <p:tav tm="0">
                                          <p:val>
                                            <p:fltVal val="0"/>
                                          </p:val>
                                        </p:tav>
                                        <p:tav tm="100000">
                                          <p:val>
                                            <p:strVal val="#ppt_w"/>
                                          </p:val>
                                        </p:tav>
                                      </p:tavLst>
                                    </p:anim>
                                    <p:anim calcmode="lin" valueType="num">
                                      <p:cBhvr>
                                        <p:cTn id="86" dur="500" fill="hold"/>
                                        <p:tgtEl>
                                          <p:spTgt spid="308"/>
                                        </p:tgtEl>
                                        <p:attrNameLst>
                                          <p:attrName>ppt_h</p:attrName>
                                        </p:attrNameLst>
                                      </p:cBhvr>
                                      <p:tavLst>
                                        <p:tav tm="0">
                                          <p:val>
                                            <p:fltVal val="0"/>
                                          </p:val>
                                        </p:tav>
                                        <p:tav tm="100000">
                                          <p:val>
                                            <p:strVal val="#ppt_h"/>
                                          </p:val>
                                        </p:tav>
                                      </p:tavLst>
                                    </p:anim>
                                    <p:animEffect transition="in" filter="fade">
                                      <p:cBhvr>
                                        <p:cTn id="87" dur="500"/>
                                        <p:tgtEl>
                                          <p:spTgt spid="308"/>
                                        </p:tgtEl>
                                      </p:cBhvr>
                                    </p:animEffect>
                                  </p:childTnLst>
                                </p:cTn>
                              </p:par>
                              <p:par>
                                <p:cTn id="88" presetID="53" presetClass="entr" presetSubtype="16" fill="hold" nodeType="withEffect">
                                  <p:stCondLst>
                                    <p:cond delay="250"/>
                                  </p:stCondLst>
                                  <p:childTnLst>
                                    <p:set>
                                      <p:cBhvr>
                                        <p:cTn id="89" dur="1" fill="hold">
                                          <p:stCondLst>
                                            <p:cond delay="0"/>
                                          </p:stCondLst>
                                        </p:cTn>
                                        <p:tgtEl>
                                          <p:spTgt spid="317"/>
                                        </p:tgtEl>
                                        <p:attrNameLst>
                                          <p:attrName>style.visibility</p:attrName>
                                        </p:attrNameLst>
                                      </p:cBhvr>
                                      <p:to>
                                        <p:strVal val="visible"/>
                                      </p:to>
                                    </p:set>
                                    <p:anim calcmode="lin" valueType="num">
                                      <p:cBhvr>
                                        <p:cTn id="90" dur="500" fill="hold"/>
                                        <p:tgtEl>
                                          <p:spTgt spid="317"/>
                                        </p:tgtEl>
                                        <p:attrNameLst>
                                          <p:attrName>ppt_w</p:attrName>
                                        </p:attrNameLst>
                                      </p:cBhvr>
                                      <p:tavLst>
                                        <p:tav tm="0">
                                          <p:val>
                                            <p:fltVal val="0"/>
                                          </p:val>
                                        </p:tav>
                                        <p:tav tm="100000">
                                          <p:val>
                                            <p:strVal val="#ppt_w"/>
                                          </p:val>
                                        </p:tav>
                                      </p:tavLst>
                                    </p:anim>
                                    <p:anim calcmode="lin" valueType="num">
                                      <p:cBhvr>
                                        <p:cTn id="91" dur="500" fill="hold"/>
                                        <p:tgtEl>
                                          <p:spTgt spid="317"/>
                                        </p:tgtEl>
                                        <p:attrNameLst>
                                          <p:attrName>ppt_h</p:attrName>
                                        </p:attrNameLst>
                                      </p:cBhvr>
                                      <p:tavLst>
                                        <p:tav tm="0">
                                          <p:val>
                                            <p:fltVal val="0"/>
                                          </p:val>
                                        </p:tav>
                                        <p:tav tm="100000">
                                          <p:val>
                                            <p:strVal val="#ppt_h"/>
                                          </p:val>
                                        </p:tav>
                                      </p:tavLst>
                                    </p:anim>
                                    <p:animEffect transition="in" filter="fade">
                                      <p:cBhvr>
                                        <p:cTn id="92" dur="500"/>
                                        <p:tgtEl>
                                          <p:spTgt spid="317"/>
                                        </p:tgtEl>
                                      </p:cBhvr>
                                    </p:animEffect>
                                  </p:childTnLst>
                                </p:cTn>
                              </p:par>
                              <p:par>
                                <p:cTn id="93" presetID="53" presetClass="entr" presetSubtype="16" fill="hold" nodeType="withEffect">
                                  <p:stCondLst>
                                    <p:cond delay="250"/>
                                  </p:stCondLst>
                                  <p:childTnLst>
                                    <p:set>
                                      <p:cBhvr>
                                        <p:cTn id="94" dur="1" fill="hold">
                                          <p:stCondLst>
                                            <p:cond delay="0"/>
                                          </p:stCondLst>
                                        </p:cTn>
                                        <p:tgtEl>
                                          <p:spTgt spid="272"/>
                                        </p:tgtEl>
                                        <p:attrNameLst>
                                          <p:attrName>style.visibility</p:attrName>
                                        </p:attrNameLst>
                                      </p:cBhvr>
                                      <p:to>
                                        <p:strVal val="visible"/>
                                      </p:to>
                                    </p:set>
                                    <p:anim calcmode="lin" valueType="num">
                                      <p:cBhvr>
                                        <p:cTn id="95" dur="500" fill="hold"/>
                                        <p:tgtEl>
                                          <p:spTgt spid="272"/>
                                        </p:tgtEl>
                                        <p:attrNameLst>
                                          <p:attrName>ppt_w</p:attrName>
                                        </p:attrNameLst>
                                      </p:cBhvr>
                                      <p:tavLst>
                                        <p:tav tm="0">
                                          <p:val>
                                            <p:fltVal val="0"/>
                                          </p:val>
                                        </p:tav>
                                        <p:tav tm="100000">
                                          <p:val>
                                            <p:strVal val="#ppt_w"/>
                                          </p:val>
                                        </p:tav>
                                      </p:tavLst>
                                    </p:anim>
                                    <p:anim calcmode="lin" valueType="num">
                                      <p:cBhvr>
                                        <p:cTn id="96" dur="500" fill="hold"/>
                                        <p:tgtEl>
                                          <p:spTgt spid="272"/>
                                        </p:tgtEl>
                                        <p:attrNameLst>
                                          <p:attrName>ppt_h</p:attrName>
                                        </p:attrNameLst>
                                      </p:cBhvr>
                                      <p:tavLst>
                                        <p:tav tm="0">
                                          <p:val>
                                            <p:fltVal val="0"/>
                                          </p:val>
                                        </p:tav>
                                        <p:tav tm="100000">
                                          <p:val>
                                            <p:strVal val="#ppt_h"/>
                                          </p:val>
                                        </p:tav>
                                      </p:tavLst>
                                    </p:anim>
                                    <p:animEffect transition="in" filter="fade">
                                      <p:cBhvr>
                                        <p:cTn id="97" dur="500"/>
                                        <p:tgtEl>
                                          <p:spTgt spid="272"/>
                                        </p:tgtEl>
                                      </p:cBhvr>
                                    </p:animEffect>
                                  </p:childTnLst>
                                </p:cTn>
                              </p:par>
                              <p:par>
                                <p:cTn id="98" presetID="53" presetClass="entr" presetSubtype="16" fill="hold" nodeType="withEffect">
                                  <p:stCondLst>
                                    <p:cond delay="250"/>
                                  </p:stCondLst>
                                  <p:childTnLst>
                                    <p:set>
                                      <p:cBhvr>
                                        <p:cTn id="99" dur="1" fill="hold">
                                          <p:stCondLst>
                                            <p:cond delay="0"/>
                                          </p:stCondLst>
                                        </p:cTn>
                                        <p:tgtEl>
                                          <p:spTgt spid="281"/>
                                        </p:tgtEl>
                                        <p:attrNameLst>
                                          <p:attrName>style.visibility</p:attrName>
                                        </p:attrNameLst>
                                      </p:cBhvr>
                                      <p:to>
                                        <p:strVal val="visible"/>
                                      </p:to>
                                    </p:set>
                                    <p:anim calcmode="lin" valueType="num">
                                      <p:cBhvr>
                                        <p:cTn id="100" dur="500" fill="hold"/>
                                        <p:tgtEl>
                                          <p:spTgt spid="281"/>
                                        </p:tgtEl>
                                        <p:attrNameLst>
                                          <p:attrName>ppt_w</p:attrName>
                                        </p:attrNameLst>
                                      </p:cBhvr>
                                      <p:tavLst>
                                        <p:tav tm="0">
                                          <p:val>
                                            <p:fltVal val="0"/>
                                          </p:val>
                                        </p:tav>
                                        <p:tav tm="100000">
                                          <p:val>
                                            <p:strVal val="#ppt_w"/>
                                          </p:val>
                                        </p:tav>
                                      </p:tavLst>
                                    </p:anim>
                                    <p:anim calcmode="lin" valueType="num">
                                      <p:cBhvr>
                                        <p:cTn id="101" dur="500" fill="hold"/>
                                        <p:tgtEl>
                                          <p:spTgt spid="281"/>
                                        </p:tgtEl>
                                        <p:attrNameLst>
                                          <p:attrName>ppt_h</p:attrName>
                                        </p:attrNameLst>
                                      </p:cBhvr>
                                      <p:tavLst>
                                        <p:tav tm="0">
                                          <p:val>
                                            <p:fltVal val="0"/>
                                          </p:val>
                                        </p:tav>
                                        <p:tav tm="100000">
                                          <p:val>
                                            <p:strVal val="#ppt_h"/>
                                          </p:val>
                                        </p:tav>
                                      </p:tavLst>
                                    </p:anim>
                                    <p:animEffect transition="in" filter="fade">
                                      <p:cBhvr>
                                        <p:cTn id="102" dur="500"/>
                                        <p:tgtEl>
                                          <p:spTgt spid="281"/>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261"/>
                                        </p:tgtEl>
                                        <p:attrNameLst>
                                          <p:attrName>style.visibility</p:attrName>
                                        </p:attrNameLst>
                                      </p:cBhvr>
                                      <p:to>
                                        <p:strVal val="visible"/>
                                      </p:to>
                                    </p:set>
                                    <p:anim calcmode="lin" valueType="num">
                                      <p:cBhvr>
                                        <p:cTn id="105" dur="500" fill="hold"/>
                                        <p:tgtEl>
                                          <p:spTgt spid="261"/>
                                        </p:tgtEl>
                                        <p:attrNameLst>
                                          <p:attrName>ppt_w</p:attrName>
                                        </p:attrNameLst>
                                      </p:cBhvr>
                                      <p:tavLst>
                                        <p:tav tm="0">
                                          <p:val>
                                            <p:fltVal val="0"/>
                                          </p:val>
                                        </p:tav>
                                        <p:tav tm="100000">
                                          <p:val>
                                            <p:strVal val="#ppt_w"/>
                                          </p:val>
                                        </p:tav>
                                      </p:tavLst>
                                    </p:anim>
                                    <p:anim calcmode="lin" valueType="num">
                                      <p:cBhvr>
                                        <p:cTn id="106" dur="500" fill="hold"/>
                                        <p:tgtEl>
                                          <p:spTgt spid="261"/>
                                        </p:tgtEl>
                                        <p:attrNameLst>
                                          <p:attrName>ppt_h</p:attrName>
                                        </p:attrNameLst>
                                      </p:cBhvr>
                                      <p:tavLst>
                                        <p:tav tm="0">
                                          <p:val>
                                            <p:fltVal val="0"/>
                                          </p:val>
                                        </p:tav>
                                        <p:tav tm="100000">
                                          <p:val>
                                            <p:strVal val="#ppt_h"/>
                                          </p:val>
                                        </p:tav>
                                      </p:tavLst>
                                    </p:anim>
                                    <p:animEffect transition="in" filter="fade">
                                      <p:cBhvr>
                                        <p:cTn id="107" dur="500"/>
                                        <p:tgtEl>
                                          <p:spTgt spid="261"/>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284"/>
                                        </p:tgtEl>
                                        <p:attrNameLst>
                                          <p:attrName>style.visibility</p:attrName>
                                        </p:attrNameLst>
                                      </p:cBhvr>
                                      <p:to>
                                        <p:strVal val="visible"/>
                                      </p:to>
                                    </p:set>
                                    <p:anim calcmode="lin" valueType="num">
                                      <p:cBhvr>
                                        <p:cTn id="110" dur="500" fill="hold"/>
                                        <p:tgtEl>
                                          <p:spTgt spid="284"/>
                                        </p:tgtEl>
                                        <p:attrNameLst>
                                          <p:attrName>ppt_w</p:attrName>
                                        </p:attrNameLst>
                                      </p:cBhvr>
                                      <p:tavLst>
                                        <p:tav tm="0">
                                          <p:val>
                                            <p:fltVal val="0"/>
                                          </p:val>
                                        </p:tav>
                                        <p:tav tm="100000">
                                          <p:val>
                                            <p:strVal val="#ppt_w"/>
                                          </p:val>
                                        </p:tav>
                                      </p:tavLst>
                                    </p:anim>
                                    <p:anim calcmode="lin" valueType="num">
                                      <p:cBhvr>
                                        <p:cTn id="111" dur="500" fill="hold"/>
                                        <p:tgtEl>
                                          <p:spTgt spid="284"/>
                                        </p:tgtEl>
                                        <p:attrNameLst>
                                          <p:attrName>ppt_h</p:attrName>
                                        </p:attrNameLst>
                                      </p:cBhvr>
                                      <p:tavLst>
                                        <p:tav tm="0">
                                          <p:val>
                                            <p:fltVal val="0"/>
                                          </p:val>
                                        </p:tav>
                                        <p:tav tm="100000">
                                          <p:val>
                                            <p:strVal val="#ppt_h"/>
                                          </p:val>
                                        </p:tav>
                                      </p:tavLst>
                                    </p:anim>
                                    <p:animEffect transition="in" filter="fade">
                                      <p:cBhvr>
                                        <p:cTn id="112" dur="500"/>
                                        <p:tgtEl>
                                          <p:spTgt spid="284"/>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275"/>
                                        </p:tgtEl>
                                        <p:attrNameLst>
                                          <p:attrName>style.visibility</p:attrName>
                                        </p:attrNameLst>
                                      </p:cBhvr>
                                      <p:to>
                                        <p:strVal val="visible"/>
                                      </p:to>
                                    </p:set>
                                    <p:anim calcmode="lin" valueType="num">
                                      <p:cBhvr>
                                        <p:cTn id="115" dur="500" fill="hold"/>
                                        <p:tgtEl>
                                          <p:spTgt spid="275"/>
                                        </p:tgtEl>
                                        <p:attrNameLst>
                                          <p:attrName>ppt_w</p:attrName>
                                        </p:attrNameLst>
                                      </p:cBhvr>
                                      <p:tavLst>
                                        <p:tav tm="0">
                                          <p:val>
                                            <p:fltVal val="0"/>
                                          </p:val>
                                        </p:tav>
                                        <p:tav tm="100000">
                                          <p:val>
                                            <p:strVal val="#ppt_w"/>
                                          </p:val>
                                        </p:tav>
                                      </p:tavLst>
                                    </p:anim>
                                    <p:anim calcmode="lin" valueType="num">
                                      <p:cBhvr>
                                        <p:cTn id="116" dur="500" fill="hold"/>
                                        <p:tgtEl>
                                          <p:spTgt spid="275"/>
                                        </p:tgtEl>
                                        <p:attrNameLst>
                                          <p:attrName>ppt_h</p:attrName>
                                        </p:attrNameLst>
                                      </p:cBhvr>
                                      <p:tavLst>
                                        <p:tav tm="0">
                                          <p:val>
                                            <p:fltVal val="0"/>
                                          </p:val>
                                        </p:tav>
                                        <p:tav tm="100000">
                                          <p:val>
                                            <p:strVal val="#ppt_h"/>
                                          </p:val>
                                        </p:tav>
                                      </p:tavLst>
                                    </p:anim>
                                    <p:animEffect transition="in" filter="fade">
                                      <p:cBhvr>
                                        <p:cTn id="117" dur="500"/>
                                        <p:tgtEl>
                                          <p:spTgt spid="275"/>
                                        </p:tgtEl>
                                      </p:cBhvr>
                                    </p:animEffect>
                                  </p:childTnLst>
                                </p:cTn>
                              </p:par>
                              <p:par>
                                <p:cTn id="118" presetID="53" presetClass="entr" presetSubtype="16" fill="hold" nodeType="withEffect">
                                  <p:stCondLst>
                                    <p:cond delay="0"/>
                                  </p:stCondLst>
                                  <p:childTnLst>
                                    <p:set>
                                      <p:cBhvr>
                                        <p:cTn id="119" dur="1" fill="hold">
                                          <p:stCondLst>
                                            <p:cond delay="0"/>
                                          </p:stCondLst>
                                        </p:cTn>
                                        <p:tgtEl>
                                          <p:spTgt spid="290"/>
                                        </p:tgtEl>
                                        <p:attrNameLst>
                                          <p:attrName>style.visibility</p:attrName>
                                        </p:attrNameLst>
                                      </p:cBhvr>
                                      <p:to>
                                        <p:strVal val="visible"/>
                                      </p:to>
                                    </p:set>
                                    <p:anim calcmode="lin" valueType="num">
                                      <p:cBhvr>
                                        <p:cTn id="120" dur="500" fill="hold"/>
                                        <p:tgtEl>
                                          <p:spTgt spid="290"/>
                                        </p:tgtEl>
                                        <p:attrNameLst>
                                          <p:attrName>ppt_w</p:attrName>
                                        </p:attrNameLst>
                                      </p:cBhvr>
                                      <p:tavLst>
                                        <p:tav tm="0">
                                          <p:val>
                                            <p:fltVal val="0"/>
                                          </p:val>
                                        </p:tav>
                                        <p:tav tm="100000">
                                          <p:val>
                                            <p:strVal val="#ppt_w"/>
                                          </p:val>
                                        </p:tav>
                                      </p:tavLst>
                                    </p:anim>
                                    <p:anim calcmode="lin" valueType="num">
                                      <p:cBhvr>
                                        <p:cTn id="121" dur="500" fill="hold"/>
                                        <p:tgtEl>
                                          <p:spTgt spid="290"/>
                                        </p:tgtEl>
                                        <p:attrNameLst>
                                          <p:attrName>ppt_h</p:attrName>
                                        </p:attrNameLst>
                                      </p:cBhvr>
                                      <p:tavLst>
                                        <p:tav tm="0">
                                          <p:val>
                                            <p:fltVal val="0"/>
                                          </p:val>
                                        </p:tav>
                                        <p:tav tm="100000">
                                          <p:val>
                                            <p:strVal val="#ppt_h"/>
                                          </p:val>
                                        </p:tav>
                                      </p:tavLst>
                                    </p:anim>
                                    <p:animEffect transition="in" filter="fade">
                                      <p:cBhvr>
                                        <p:cTn id="122" dur="500"/>
                                        <p:tgtEl>
                                          <p:spTgt spid="290"/>
                                        </p:tgtEl>
                                      </p:cBhvr>
                                    </p:animEffect>
                                  </p:childTnLst>
                                </p:cTn>
                              </p:par>
                              <p:par>
                                <p:cTn id="123" presetID="53" presetClass="entr" presetSubtype="16" fill="hold" nodeType="withEffect">
                                  <p:stCondLst>
                                    <p:cond delay="0"/>
                                  </p:stCondLst>
                                  <p:childTnLst>
                                    <p:set>
                                      <p:cBhvr>
                                        <p:cTn id="124" dur="1" fill="hold">
                                          <p:stCondLst>
                                            <p:cond delay="0"/>
                                          </p:stCondLst>
                                        </p:cTn>
                                        <p:tgtEl>
                                          <p:spTgt spid="299"/>
                                        </p:tgtEl>
                                        <p:attrNameLst>
                                          <p:attrName>style.visibility</p:attrName>
                                        </p:attrNameLst>
                                      </p:cBhvr>
                                      <p:to>
                                        <p:strVal val="visible"/>
                                      </p:to>
                                    </p:set>
                                    <p:anim calcmode="lin" valueType="num">
                                      <p:cBhvr>
                                        <p:cTn id="125" dur="500" fill="hold"/>
                                        <p:tgtEl>
                                          <p:spTgt spid="299"/>
                                        </p:tgtEl>
                                        <p:attrNameLst>
                                          <p:attrName>ppt_w</p:attrName>
                                        </p:attrNameLst>
                                      </p:cBhvr>
                                      <p:tavLst>
                                        <p:tav tm="0">
                                          <p:val>
                                            <p:fltVal val="0"/>
                                          </p:val>
                                        </p:tav>
                                        <p:tav tm="100000">
                                          <p:val>
                                            <p:strVal val="#ppt_w"/>
                                          </p:val>
                                        </p:tav>
                                      </p:tavLst>
                                    </p:anim>
                                    <p:anim calcmode="lin" valueType="num">
                                      <p:cBhvr>
                                        <p:cTn id="126" dur="500" fill="hold"/>
                                        <p:tgtEl>
                                          <p:spTgt spid="299"/>
                                        </p:tgtEl>
                                        <p:attrNameLst>
                                          <p:attrName>ppt_h</p:attrName>
                                        </p:attrNameLst>
                                      </p:cBhvr>
                                      <p:tavLst>
                                        <p:tav tm="0">
                                          <p:val>
                                            <p:fltVal val="0"/>
                                          </p:val>
                                        </p:tav>
                                        <p:tav tm="100000">
                                          <p:val>
                                            <p:strVal val="#ppt_h"/>
                                          </p:val>
                                        </p:tav>
                                      </p:tavLst>
                                    </p:anim>
                                    <p:animEffect transition="in" filter="fade">
                                      <p:cBhvr>
                                        <p:cTn id="127" dur="500"/>
                                        <p:tgtEl>
                                          <p:spTgt spid="299"/>
                                        </p:tgtEl>
                                      </p:cBhvr>
                                    </p:animEffect>
                                  </p:childTnLst>
                                </p:cTn>
                              </p:par>
                              <p:par>
                                <p:cTn id="128" presetID="53" presetClass="entr" presetSubtype="16" fill="hold" nodeType="withEffect">
                                  <p:stCondLst>
                                    <p:cond delay="0"/>
                                  </p:stCondLst>
                                  <p:childTnLst>
                                    <p:set>
                                      <p:cBhvr>
                                        <p:cTn id="129" dur="1" fill="hold">
                                          <p:stCondLst>
                                            <p:cond delay="0"/>
                                          </p:stCondLst>
                                        </p:cTn>
                                        <p:tgtEl>
                                          <p:spTgt spid="258"/>
                                        </p:tgtEl>
                                        <p:attrNameLst>
                                          <p:attrName>style.visibility</p:attrName>
                                        </p:attrNameLst>
                                      </p:cBhvr>
                                      <p:to>
                                        <p:strVal val="visible"/>
                                      </p:to>
                                    </p:set>
                                    <p:anim calcmode="lin" valueType="num">
                                      <p:cBhvr>
                                        <p:cTn id="130" dur="500" fill="hold"/>
                                        <p:tgtEl>
                                          <p:spTgt spid="258"/>
                                        </p:tgtEl>
                                        <p:attrNameLst>
                                          <p:attrName>ppt_w</p:attrName>
                                        </p:attrNameLst>
                                      </p:cBhvr>
                                      <p:tavLst>
                                        <p:tav tm="0">
                                          <p:val>
                                            <p:fltVal val="0"/>
                                          </p:val>
                                        </p:tav>
                                        <p:tav tm="100000">
                                          <p:val>
                                            <p:strVal val="#ppt_w"/>
                                          </p:val>
                                        </p:tav>
                                      </p:tavLst>
                                    </p:anim>
                                    <p:anim calcmode="lin" valueType="num">
                                      <p:cBhvr>
                                        <p:cTn id="131" dur="500" fill="hold"/>
                                        <p:tgtEl>
                                          <p:spTgt spid="258"/>
                                        </p:tgtEl>
                                        <p:attrNameLst>
                                          <p:attrName>ppt_h</p:attrName>
                                        </p:attrNameLst>
                                      </p:cBhvr>
                                      <p:tavLst>
                                        <p:tav tm="0">
                                          <p:val>
                                            <p:fltVal val="0"/>
                                          </p:val>
                                        </p:tav>
                                        <p:tav tm="100000">
                                          <p:val>
                                            <p:strVal val="#ppt_h"/>
                                          </p:val>
                                        </p:tav>
                                      </p:tavLst>
                                    </p:anim>
                                    <p:animEffect transition="in" filter="fade">
                                      <p:cBhvr>
                                        <p:cTn id="132" dur="500"/>
                                        <p:tgtEl>
                                          <p:spTgt spid="258"/>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264"/>
                                        </p:tgtEl>
                                        <p:attrNameLst>
                                          <p:attrName>style.visibility</p:attrName>
                                        </p:attrNameLst>
                                      </p:cBhvr>
                                      <p:to>
                                        <p:strVal val="visible"/>
                                      </p:to>
                                    </p:set>
                                    <p:anim calcmode="lin" valueType="num">
                                      <p:cBhvr>
                                        <p:cTn id="135" dur="500" fill="hold"/>
                                        <p:tgtEl>
                                          <p:spTgt spid="264"/>
                                        </p:tgtEl>
                                        <p:attrNameLst>
                                          <p:attrName>ppt_w</p:attrName>
                                        </p:attrNameLst>
                                      </p:cBhvr>
                                      <p:tavLst>
                                        <p:tav tm="0">
                                          <p:val>
                                            <p:fltVal val="0"/>
                                          </p:val>
                                        </p:tav>
                                        <p:tav tm="100000">
                                          <p:val>
                                            <p:strVal val="#ppt_w"/>
                                          </p:val>
                                        </p:tav>
                                      </p:tavLst>
                                    </p:anim>
                                    <p:anim calcmode="lin" valueType="num">
                                      <p:cBhvr>
                                        <p:cTn id="136" dur="500" fill="hold"/>
                                        <p:tgtEl>
                                          <p:spTgt spid="264"/>
                                        </p:tgtEl>
                                        <p:attrNameLst>
                                          <p:attrName>ppt_h</p:attrName>
                                        </p:attrNameLst>
                                      </p:cBhvr>
                                      <p:tavLst>
                                        <p:tav tm="0">
                                          <p:val>
                                            <p:fltVal val="0"/>
                                          </p:val>
                                        </p:tav>
                                        <p:tav tm="100000">
                                          <p:val>
                                            <p:strVal val="#ppt_h"/>
                                          </p:val>
                                        </p:tav>
                                      </p:tavLst>
                                    </p:anim>
                                    <p:animEffect transition="in" filter="fade">
                                      <p:cBhvr>
                                        <p:cTn id="137" dur="500"/>
                                        <p:tgtEl>
                                          <p:spTgt spid="264"/>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302"/>
                                        </p:tgtEl>
                                        <p:attrNameLst>
                                          <p:attrName>style.visibility</p:attrName>
                                        </p:attrNameLst>
                                      </p:cBhvr>
                                      <p:to>
                                        <p:strVal val="visible"/>
                                      </p:to>
                                    </p:set>
                                    <p:anim calcmode="lin" valueType="num">
                                      <p:cBhvr>
                                        <p:cTn id="140" dur="500" fill="hold"/>
                                        <p:tgtEl>
                                          <p:spTgt spid="302"/>
                                        </p:tgtEl>
                                        <p:attrNameLst>
                                          <p:attrName>ppt_w</p:attrName>
                                        </p:attrNameLst>
                                      </p:cBhvr>
                                      <p:tavLst>
                                        <p:tav tm="0">
                                          <p:val>
                                            <p:fltVal val="0"/>
                                          </p:val>
                                        </p:tav>
                                        <p:tav tm="100000">
                                          <p:val>
                                            <p:strVal val="#ppt_w"/>
                                          </p:val>
                                        </p:tav>
                                      </p:tavLst>
                                    </p:anim>
                                    <p:anim calcmode="lin" valueType="num">
                                      <p:cBhvr>
                                        <p:cTn id="141" dur="500" fill="hold"/>
                                        <p:tgtEl>
                                          <p:spTgt spid="302"/>
                                        </p:tgtEl>
                                        <p:attrNameLst>
                                          <p:attrName>ppt_h</p:attrName>
                                        </p:attrNameLst>
                                      </p:cBhvr>
                                      <p:tavLst>
                                        <p:tav tm="0">
                                          <p:val>
                                            <p:fltVal val="0"/>
                                          </p:val>
                                        </p:tav>
                                        <p:tav tm="100000">
                                          <p:val>
                                            <p:strVal val="#ppt_h"/>
                                          </p:val>
                                        </p:tav>
                                      </p:tavLst>
                                    </p:anim>
                                    <p:animEffect transition="in" filter="fade">
                                      <p:cBhvr>
                                        <p:cTn id="142" dur="500"/>
                                        <p:tgtEl>
                                          <p:spTgt spid="302"/>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296"/>
                                        </p:tgtEl>
                                        <p:attrNameLst>
                                          <p:attrName>style.visibility</p:attrName>
                                        </p:attrNameLst>
                                      </p:cBhvr>
                                      <p:to>
                                        <p:strVal val="visible"/>
                                      </p:to>
                                    </p:set>
                                    <p:anim calcmode="lin" valueType="num">
                                      <p:cBhvr>
                                        <p:cTn id="145" dur="500" fill="hold"/>
                                        <p:tgtEl>
                                          <p:spTgt spid="296"/>
                                        </p:tgtEl>
                                        <p:attrNameLst>
                                          <p:attrName>ppt_w</p:attrName>
                                        </p:attrNameLst>
                                      </p:cBhvr>
                                      <p:tavLst>
                                        <p:tav tm="0">
                                          <p:val>
                                            <p:fltVal val="0"/>
                                          </p:val>
                                        </p:tav>
                                        <p:tav tm="100000">
                                          <p:val>
                                            <p:strVal val="#ppt_w"/>
                                          </p:val>
                                        </p:tav>
                                      </p:tavLst>
                                    </p:anim>
                                    <p:anim calcmode="lin" valueType="num">
                                      <p:cBhvr>
                                        <p:cTn id="146" dur="500" fill="hold"/>
                                        <p:tgtEl>
                                          <p:spTgt spid="296"/>
                                        </p:tgtEl>
                                        <p:attrNameLst>
                                          <p:attrName>ppt_h</p:attrName>
                                        </p:attrNameLst>
                                      </p:cBhvr>
                                      <p:tavLst>
                                        <p:tav tm="0">
                                          <p:val>
                                            <p:fltVal val="0"/>
                                          </p:val>
                                        </p:tav>
                                        <p:tav tm="100000">
                                          <p:val>
                                            <p:strVal val="#ppt_h"/>
                                          </p:val>
                                        </p:tav>
                                      </p:tavLst>
                                    </p:anim>
                                    <p:animEffect transition="in" filter="fade">
                                      <p:cBhvr>
                                        <p:cTn id="147" dur="500"/>
                                        <p:tgtEl>
                                          <p:spTgt spid="296"/>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311"/>
                                        </p:tgtEl>
                                        <p:attrNameLst>
                                          <p:attrName>style.visibility</p:attrName>
                                        </p:attrNameLst>
                                      </p:cBhvr>
                                      <p:to>
                                        <p:strVal val="visible"/>
                                      </p:to>
                                    </p:set>
                                    <p:anim calcmode="lin" valueType="num">
                                      <p:cBhvr>
                                        <p:cTn id="150" dur="500" fill="hold"/>
                                        <p:tgtEl>
                                          <p:spTgt spid="311"/>
                                        </p:tgtEl>
                                        <p:attrNameLst>
                                          <p:attrName>ppt_w</p:attrName>
                                        </p:attrNameLst>
                                      </p:cBhvr>
                                      <p:tavLst>
                                        <p:tav tm="0">
                                          <p:val>
                                            <p:fltVal val="0"/>
                                          </p:val>
                                        </p:tav>
                                        <p:tav tm="100000">
                                          <p:val>
                                            <p:strVal val="#ppt_w"/>
                                          </p:val>
                                        </p:tav>
                                      </p:tavLst>
                                    </p:anim>
                                    <p:anim calcmode="lin" valueType="num">
                                      <p:cBhvr>
                                        <p:cTn id="151" dur="500" fill="hold"/>
                                        <p:tgtEl>
                                          <p:spTgt spid="311"/>
                                        </p:tgtEl>
                                        <p:attrNameLst>
                                          <p:attrName>ppt_h</p:attrName>
                                        </p:attrNameLst>
                                      </p:cBhvr>
                                      <p:tavLst>
                                        <p:tav tm="0">
                                          <p:val>
                                            <p:fltVal val="0"/>
                                          </p:val>
                                        </p:tav>
                                        <p:tav tm="100000">
                                          <p:val>
                                            <p:strVal val="#ppt_h"/>
                                          </p:val>
                                        </p:tav>
                                      </p:tavLst>
                                    </p:anim>
                                    <p:animEffect transition="in" filter="fade">
                                      <p:cBhvr>
                                        <p:cTn id="152" dur="500"/>
                                        <p:tgtEl>
                                          <p:spTgt spid="311"/>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305"/>
                                        </p:tgtEl>
                                        <p:attrNameLst>
                                          <p:attrName>style.visibility</p:attrName>
                                        </p:attrNameLst>
                                      </p:cBhvr>
                                      <p:to>
                                        <p:strVal val="visible"/>
                                      </p:to>
                                    </p:set>
                                    <p:anim calcmode="lin" valueType="num">
                                      <p:cBhvr>
                                        <p:cTn id="155" dur="500" fill="hold"/>
                                        <p:tgtEl>
                                          <p:spTgt spid="305"/>
                                        </p:tgtEl>
                                        <p:attrNameLst>
                                          <p:attrName>ppt_w</p:attrName>
                                        </p:attrNameLst>
                                      </p:cBhvr>
                                      <p:tavLst>
                                        <p:tav tm="0">
                                          <p:val>
                                            <p:fltVal val="0"/>
                                          </p:val>
                                        </p:tav>
                                        <p:tav tm="100000">
                                          <p:val>
                                            <p:strVal val="#ppt_w"/>
                                          </p:val>
                                        </p:tav>
                                      </p:tavLst>
                                    </p:anim>
                                    <p:anim calcmode="lin" valueType="num">
                                      <p:cBhvr>
                                        <p:cTn id="156" dur="500" fill="hold"/>
                                        <p:tgtEl>
                                          <p:spTgt spid="305"/>
                                        </p:tgtEl>
                                        <p:attrNameLst>
                                          <p:attrName>ppt_h</p:attrName>
                                        </p:attrNameLst>
                                      </p:cBhvr>
                                      <p:tavLst>
                                        <p:tav tm="0">
                                          <p:val>
                                            <p:fltVal val="0"/>
                                          </p:val>
                                        </p:tav>
                                        <p:tav tm="100000">
                                          <p:val>
                                            <p:strVal val="#ppt_h"/>
                                          </p:val>
                                        </p:tav>
                                      </p:tavLst>
                                    </p:anim>
                                    <p:animEffect transition="in" filter="fade">
                                      <p:cBhvr>
                                        <p:cTn id="157" dur="500"/>
                                        <p:tgtEl>
                                          <p:spTgt spid="305"/>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278"/>
                                        </p:tgtEl>
                                        <p:attrNameLst>
                                          <p:attrName>style.visibility</p:attrName>
                                        </p:attrNameLst>
                                      </p:cBhvr>
                                      <p:to>
                                        <p:strVal val="visible"/>
                                      </p:to>
                                    </p:set>
                                    <p:anim calcmode="lin" valueType="num">
                                      <p:cBhvr>
                                        <p:cTn id="160" dur="500" fill="hold"/>
                                        <p:tgtEl>
                                          <p:spTgt spid="278"/>
                                        </p:tgtEl>
                                        <p:attrNameLst>
                                          <p:attrName>ppt_w</p:attrName>
                                        </p:attrNameLst>
                                      </p:cBhvr>
                                      <p:tavLst>
                                        <p:tav tm="0">
                                          <p:val>
                                            <p:fltVal val="0"/>
                                          </p:val>
                                        </p:tav>
                                        <p:tav tm="100000">
                                          <p:val>
                                            <p:strVal val="#ppt_w"/>
                                          </p:val>
                                        </p:tav>
                                      </p:tavLst>
                                    </p:anim>
                                    <p:anim calcmode="lin" valueType="num">
                                      <p:cBhvr>
                                        <p:cTn id="161" dur="500" fill="hold"/>
                                        <p:tgtEl>
                                          <p:spTgt spid="278"/>
                                        </p:tgtEl>
                                        <p:attrNameLst>
                                          <p:attrName>ppt_h</p:attrName>
                                        </p:attrNameLst>
                                      </p:cBhvr>
                                      <p:tavLst>
                                        <p:tav tm="0">
                                          <p:val>
                                            <p:fltVal val="0"/>
                                          </p:val>
                                        </p:tav>
                                        <p:tav tm="100000">
                                          <p:val>
                                            <p:strVal val="#ppt_h"/>
                                          </p:val>
                                        </p:tav>
                                      </p:tavLst>
                                    </p:anim>
                                    <p:animEffect transition="in" filter="fade">
                                      <p:cBhvr>
                                        <p:cTn id="162" dur="500"/>
                                        <p:tgtEl>
                                          <p:spTgt spid="278"/>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287"/>
                                        </p:tgtEl>
                                        <p:attrNameLst>
                                          <p:attrName>style.visibility</p:attrName>
                                        </p:attrNameLst>
                                      </p:cBhvr>
                                      <p:to>
                                        <p:strVal val="visible"/>
                                      </p:to>
                                    </p:set>
                                    <p:anim calcmode="lin" valueType="num">
                                      <p:cBhvr>
                                        <p:cTn id="165" dur="500" fill="hold"/>
                                        <p:tgtEl>
                                          <p:spTgt spid="287"/>
                                        </p:tgtEl>
                                        <p:attrNameLst>
                                          <p:attrName>ppt_w</p:attrName>
                                        </p:attrNameLst>
                                      </p:cBhvr>
                                      <p:tavLst>
                                        <p:tav tm="0">
                                          <p:val>
                                            <p:fltVal val="0"/>
                                          </p:val>
                                        </p:tav>
                                        <p:tav tm="100000">
                                          <p:val>
                                            <p:strVal val="#ppt_w"/>
                                          </p:val>
                                        </p:tav>
                                      </p:tavLst>
                                    </p:anim>
                                    <p:anim calcmode="lin" valueType="num">
                                      <p:cBhvr>
                                        <p:cTn id="166" dur="500" fill="hold"/>
                                        <p:tgtEl>
                                          <p:spTgt spid="287"/>
                                        </p:tgtEl>
                                        <p:attrNameLst>
                                          <p:attrName>ppt_h</p:attrName>
                                        </p:attrNameLst>
                                      </p:cBhvr>
                                      <p:tavLst>
                                        <p:tav tm="0">
                                          <p:val>
                                            <p:fltVal val="0"/>
                                          </p:val>
                                        </p:tav>
                                        <p:tav tm="100000">
                                          <p:val>
                                            <p:strVal val="#ppt_h"/>
                                          </p:val>
                                        </p:tav>
                                      </p:tavLst>
                                    </p:anim>
                                    <p:animEffect transition="in" filter="fade">
                                      <p:cBhvr>
                                        <p:cTn id="167" dur="500"/>
                                        <p:tgtEl>
                                          <p:spTgt spid="287"/>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14"/>
                                        </p:tgtEl>
                                        <p:attrNameLst>
                                          <p:attrName>style.visibility</p:attrName>
                                        </p:attrNameLst>
                                      </p:cBhvr>
                                      <p:to>
                                        <p:strVal val="visible"/>
                                      </p:to>
                                    </p:set>
                                    <p:anim calcmode="lin" valueType="num">
                                      <p:cBhvr>
                                        <p:cTn id="170" dur="500" fill="hold"/>
                                        <p:tgtEl>
                                          <p:spTgt spid="314"/>
                                        </p:tgtEl>
                                        <p:attrNameLst>
                                          <p:attrName>ppt_w</p:attrName>
                                        </p:attrNameLst>
                                      </p:cBhvr>
                                      <p:tavLst>
                                        <p:tav tm="0">
                                          <p:val>
                                            <p:fltVal val="0"/>
                                          </p:val>
                                        </p:tav>
                                        <p:tav tm="100000">
                                          <p:val>
                                            <p:strVal val="#ppt_w"/>
                                          </p:val>
                                        </p:tav>
                                      </p:tavLst>
                                    </p:anim>
                                    <p:anim calcmode="lin" valueType="num">
                                      <p:cBhvr>
                                        <p:cTn id="171" dur="500" fill="hold"/>
                                        <p:tgtEl>
                                          <p:spTgt spid="314"/>
                                        </p:tgtEl>
                                        <p:attrNameLst>
                                          <p:attrName>ppt_h</p:attrName>
                                        </p:attrNameLst>
                                      </p:cBhvr>
                                      <p:tavLst>
                                        <p:tav tm="0">
                                          <p:val>
                                            <p:fltVal val="0"/>
                                          </p:val>
                                        </p:tav>
                                        <p:tav tm="100000">
                                          <p:val>
                                            <p:strVal val="#ppt_h"/>
                                          </p:val>
                                        </p:tav>
                                      </p:tavLst>
                                    </p:anim>
                                    <p:animEffect transition="in" filter="fade">
                                      <p:cBhvr>
                                        <p:cTn id="172" dur="500"/>
                                        <p:tgtEl>
                                          <p:spTgt spid="314"/>
                                        </p:tgtEl>
                                      </p:cBhvr>
                                    </p:animEffect>
                                  </p:childTnLst>
                                </p:cTn>
                              </p:par>
                              <p:par>
                                <p:cTn id="173" presetID="53" presetClass="entr" presetSubtype="16" fill="hold" nodeType="withEffect">
                                  <p:stCondLst>
                                    <p:cond delay="0"/>
                                  </p:stCondLst>
                                  <p:childTnLst>
                                    <p:set>
                                      <p:cBhvr>
                                        <p:cTn id="174" dur="1" fill="hold">
                                          <p:stCondLst>
                                            <p:cond delay="0"/>
                                          </p:stCondLst>
                                        </p:cTn>
                                        <p:tgtEl>
                                          <p:spTgt spid="320"/>
                                        </p:tgtEl>
                                        <p:attrNameLst>
                                          <p:attrName>style.visibility</p:attrName>
                                        </p:attrNameLst>
                                      </p:cBhvr>
                                      <p:to>
                                        <p:strVal val="visible"/>
                                      </p:to>
                                    </p:set>
                                    <p:anim calcmode="lin" valueType="num">
                                      <p:cBhvr>
                                        <p:cTn id="175" dur="500" fill="hold"/>
                                        <p:tgtEl>
                                          <p:spTgt spid="320"/>
                                        </p:tgtEl>
                                        <p:attrNameLst>
                                          <p:attrName>ppt_w</p:attrName>
                                        </p:attrNameLst>
                                      </p:cBhvr>
                                      <p:tavLst>
                                        <p:tav tm="0">
                                          <p:val>
                                            <p:fltVal val="0"/>
                                          </p:val>
                                        </p:tav>
                                        <p:tav tm="100000">
                                          <p:val>
                                            <p:strVal val="#ppt_w"/>
                                          </p:val>
                                        </p:tav>
                                      </p:tavLst>
                                    </p:anim>
                                    <p:anim calcmode="lin" valueType="num">
                                      <p:cBhvr>
                                        <p:cTn id="176" dur="500" fill="hold"/>
                                        <p:tgtEl>
                                          <p:spTgt spid="320"/>
                                        </p:tgtEl>
                                        <p:attrNameLst>
                                          <p:attrName>ppt_h</p:attrName>
                                        </p:attrNameLst>
                                      </p:cBhvr>
                                      <p:tavLst>
                                        <p:tav tm="0">
                                          <p:val>
                                            <p:fltVal val="0"/>
                                          </p:val>
                                        </p:tav>
                                        <p:tav tm="100000">
                                          <p:val>
                                            <p:strVal val="#ppt_h"/>
                                          </p:val>
                                        </p:tav>
                                      </p:tavLst>
                                    </p:anim>
                                    <p:animEffect transition="in" filter="fade">
                                      <p:cBhvr>
                                        <p:cTn id="177" dur="500"/>
                                        <p:tgtEl>
                                          <p:spTgt spid="320"/>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233"/>
                                        </p:tgtEl>
                                        <p:attrNameLst>
                                          <p:attrName>style.visibility</p:attrName>
                                        </p:attrNameLst>
                                      </p:cBhvr>
                                      <p:to>
                                        <p:strVal val="visible"/>
                                      </p:to>
                                    </p:set>
                                    <p:animEffect transition="in" filter="fade">
                                      <p:cBhvr>
                                        <p:cTn id="181"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32" grpId="0"/>
      <p:bldP spid="2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C2AF330-7A18-405C-BC6D-401E3F891D46}"/>
              </a:ext>
            </a:extLst>
          </p:cNvPr>
          <p:cNvSpPr/>
          <p:nvPr/>
        </p:nvSpPr>
        <p:spPr bwMode="auto">
          <a:xfrm rot="16200000">
            <a:off x="2562623" y="5128971"/>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cxnSp>
        <p:nvCxnSpPr>
          <p:cNvPr id="5" name="Straight Connector 4">
            <a:extLst>
              <a:ext uri="{FF2B5EF4-FFF2-40B4-BE49-F238E27FC236}">
                <a16:creationId xmlns:a16="http://schemas.microsoft.com/office/drawing/2014/main" id="{60888F8F-1FBC-4A8C-81C5-123E219D0551}"/>
              </a:ext>
            </a:extLst>
          </p:cNvPr>
          <p:cNvCxnSpPr>
            <a:cxnSpLocks/>
          </p:cNvCxnSpPr>
          <p:nvPr/>
        </p:nvCxnSpPr>
        <p:spPr>
          <a:xfrm>
            <a:off x="2835317"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4879009" y="5128972"/>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7195396" y="5128972"/>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9511782" y="5128971"/>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cxnSp>
        <p:nvCxnSpPr>
          <p:cNvPr id="55" name="Straight Connector 54">
            <a:extLst>
              <a:ext uri="{FF2B5EF4-FFF2-40B4-BE49-F238E27FC236}">
                <a16:creationId xmlns:a16="http://schemas.microsoft.com/office/drawing/2014/main" id="{569AF9D9-04FC-4FD4-9F65-10D16BAA0DAA}"/>
              </a:ext>
            </a:extLst>
          </p:cNvPr>
          <p:cNvCxnSpPr>
            <a:cxnSpLocks/>
          </p:cNvCxnSpPr>
          <p:nvPr/>
        </p:nvCxnSpPr>
        <p:spPr>
          <a:xfrm>
            <a:off x="5151704"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C1A1B3-9A35-49FB-89F8-863B2DEEF19D}"/>
              </a:ext>
            </a:extLst>
          </p:cNvPr>
          <p:cNvCxnSpPr>
            <a:cxnSpLocks/>
          </p:cNvCxnSpPr>
          <p:nvPr/>
        </p:nvCxnSpPr>
        <p:spPr>
          <a:xfrm>
            <a:off x="7468091"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2E801-C53A-4BD8-849F-CB2895EB0EB3}"/>
              </a:ext>
            </a:extLst>
          </p:cNvPr>
          <p:cNvSpPr txBox="1"/>
          <p:nvPr/>
        </p:nvSpPr>
        <p:spPr>
          <a:xfrm>
            <a:off x="1333404" y="3596847"/>
            <a:ext cx="2599632" cy="766726"/>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Manage Kubernetes </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with ease</a:t>
            </a:r>
          </a:p>
        </p:txBody>
      </p:sp>
      <p:grpSp>
        <p:nvGrpSpPr>
          <p:cNvPr id="63" name="Group 62">
            <a:extLst>
              <a:ext uri="{FF2B5EF4-FFF2-40B4-BE49-F238E27FC236}">
                <a16:creationId xmlns:a16="http://schemas.microsoft.com/office/drawing/2014/main" id="{F4D777A9-E67A-45AD-B68F-17579D8514D7}"/>
              </a:ext>
            </a:extLst>
          </p:cNvPr>
          <p:cNvGrpSpPr/>
          <p:nvPr/>
        </p:nvGrpSpPr>
        <p:grpSpPr>
          <a:xfrm>
            <a:off x="2225368" y="2636264"/>
            <a:ext cx="815703" cy="770636"/>
            <a:chOff x="3172902" y="4132385"/>
            <a:chExt cx="355417" cy="335781"/>
          </a:xfrm>
        </p:grpSpPr>
        <p:grpSp>
          <p:nvGrpSpPr>
            <p:cNvPr id="64" name="Group 63">
              <a:extLst>
                <a:ext uri="{FF2B5EF4-FFF2-40B4-BE49-F238E27FC236}">
                  <a16:creationId xmlns:a16="http://schemas.microsoft.com/office/drawing/2014/main" id="{5ECDCD2A-5934-45FF-85B0-A5826905E4BA}"/>
                </a:ext>
              </a:extLst>
            </p:cNvPr>
            <p:cNvGrpSpPr/>
            <p:nvPr/>
          </p:nvGrpSpPr>
          <p:grpSpPr>
            <a:xfrm>
              <a:off x="3234030" y="4132385"/>
              <a:ext cx="233160" cy="110531"/>
              <a:chOff x="3234867" y="4132385"/>
              <a:chExt cx="233160" cy="110531"/>
            </a:xfrm>
          </p:grpSpPr>
          <p:sp>
            <p:nvSpPr>
              <p:cNvPr id="72" name="Freeform: Shape 71">
                <a:extLst>
                  <a:ext uri="{FF2B5EF4-FFF2-40B4-BE49-F238E27FC236}">
                    <a16:creationId xmlns:a16="http://schemas.microsoft.com/office/drawing/2014/main" id="{9D396E00-90D5-4068-8F91-FEAC8D974F6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3" name="Freeform: Shape 72">
                <a:extLst>
                  <a:ext uri="{FF2B5EF4-FFF2-40B4-BE49-F238E27FC236}">
                    <a16:creationId xmlns:a16="http://schemas.microsoft.com/office/drawing/2014/main" id="{FFCCF99C-ABFB-4729-9101-8C9CC98F273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65" name="Group 64">
              <a:extLst>
                <a:ext uri="{FF2B5EF4-FFF2-40B4-BE49-F238E27FC236}">
                  <a16:creationId xmlns:a16="http://schemas.microsoft.com/office/drawing/2014/main" id="{E73FAA0A-8212-4180-ABA5-DEE8F67B0098}"/>
                </a:ext>
              </a:extLst>
            </p:cNvPr>
            <p:cNvGrpSpPr/>
            <p:nvPr/>
          </p:nvGrpSpPr>
          <p:grpSpPr>
            <a:xfrm>
              <a:off x="3172902" y="4245010"/>
              <a:ext cx="355417" cy="110531"/>
              <a:chOff x="3172902" y="4244590"/>
              <a:chExt cx="355417" cy="110531"/>
            </a:xfrm>
          </p:grpSpPr>
          <p:sp>
            <p:nvSpPr>
              <p:cNvPr id="69" name="Freeform: Shape 68">
                <a:extLst>
                  <a:ext uri="{FF2B5EF4-FFF2-40B4-BE49-F238E27FC236}">
                    <a16:creationId xmlns:a16="http://schemas.microsoft.com/office/drawing/2014/main" id="{34B6D912-BBE4-4334-AED6-39744FB3C09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A8930FF7-F2F9-4A9F-9C0E-9853CCA23D9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D3F90D43-039E-458F-9A2B-87798AD8051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66" name="Group 65">
              <a:extLst>
                <a:ext uri="{FF2B5EF4-FFF2-40B4-BE49-F238E27FC236}">
                  <a16:creationId xmlns:a16="http://schemas.microsoft.com/office/drawing/2014/main" id="{CDF787F7-3690-4752-B89E-39B6A686F84C}"/>
                </a:ext>
              </a:extLst>
            </p:cNvPr>
            <p:cNvGrpSpPr/>
            <p:nvPr/>
          </p:nvGrpSpPr>
          <p:grpSpPr>
            <a:xfrm>
              <a:off x="3234030" y="4357635"/>
              <a:ext cx="233160" cy="110531"/>
              <a:chOff x="3234867" y="4132385"/>
              <a:chExt cx="233160" cy="110531"/>
            </a:xfrm>
          </p:grpSpPr>
          <p:sp>
            <p:nvSpPr>
              <p:cNvPr id="67" name="Freeform: Shape 66">
                <a:extLst>
                  <a:ext uri="{FF2B5EF4-FFF2-40B4-BE49-F238E27FC236}">
                    <a16:creationId xmlns:a16="http://schemas.microsoft.com/office/drawing/2014/main" id="{5E9A94FA-E346-4735-B7E5-688D0E017B6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FA9F4488-732D-433D-9934-C4ACA2C53D4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19" name="Group 18">
            <a:extLst>
              <a:ext uri="{FF2B5EF4-FFF2-40B4-BE49-F238E27FC236}">
                <a16:creationId xmlns:a16="http://schemas.microsoft.com/office/drawing/2014/main" id="{9DE0EB30-D38B-4BFE-8C86-54D5CBEA0FDE}"/>
              </a:ext>
            </a:extLst>
          </p:cNvPr>
          <p:cNvGrpSpPr/>
          <p:nvPr/>
        </p:nvGrpSpPr>
        <p:grpSpPr>
          <a:xfrm>
            <a:off x="5966177" y="2652104"/>
            <a:ext cx="2599632" cy="1952849"/>
            <a:chOff x="6085811" y="2704787"/>
            <a:chExt cx="2651760" cy="1992008"/>
          </a:xfrm>
        </p:grpSpPr>
        <p:sp>
          <p:nvSpPr>
            <p:cNvPr id="21" name="TextBox 20">
              <a:extLst>
                <a:ext uri="{FF2B5EF4-FFF2-40B4-BE49-F238E27FC236}">
                  <a16:creationId xmlns:a16="http://schemas.microsoft.com/office/drawing/2014/main" id="{32AA5DD9-991F-4355-BD2E-B434EF066F66}"/>
                </a:ext>
              </a:extLst>
            </p:cNvPr>
            <p:cNvSpPr txBox="1"/>
            <p:nvPr/>
          </p:nvSpPr>
          <p:spPr>
            <a:xfrm>
              <a:off x="6085811" y="3668474"/>
              <a:ext cx="2651760" cy="1028321"/>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Build on an</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enterprise-grade,</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secure foundation</a:t>
              </a:r>
            </a:p>
          </p:txBody>
        </p:sp>
        <p:sp>
          <p:nvSpPr>
            <p:cNvPr id="74" name="server_2" title="Icon of a server with a padlock in the lower right corner">
              <a:extLst>
                <a:ext uri="{FF2B5EF4-FFF2-40B4-BE49-F238E27FC236}">
                  <a16:creationId xmlns:a16="http://schemas.microsoft.com/office/drawing/2014/main" id="{16DFA5E7-95B6-4836-B5B5-13A6ACE81AFB}"/>
                </a:ext>
              </a:extLst>
            </p:cNvPr>
            <p:cNvSpPr>
              <a:spLocks noChangeAspect="1" noEditPoints="1"/>
            </p:cNvSpPr>
            <p:nvPr/>
          </p:nvSpPr>
          <p:spPr bwMode="auto">
            <a:xfrm>
              <a:off x="7107700" y="2704787"/>
              <a:ext cx="607982" cy="753775"/>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20" name="Group 19">
            <a:extLst>
              <a:ext uri="{FF2B5EF4-FFF2-40B4-BE49-F238E27FC236}">
                <a16:creationId xmlns:a16="http://schemas.microsoft.com/office/drawing/2014/main" id="{D3F8E4DB-3F52-4A03-8498-9B46646284A6}"/>
              </a:ext>
            </a:extLst>
          </p:cNvPr>
          <p:cNvGrpSpPr/>
          <p:nvPr/>
        </p:nvGrpSpPr>
        <p:grpSpPr>
          <a:xfrm>
            <a:off x="8282564" y="2665841"/>
            <a:ext cx="2599632" cy="1697731"/>
            <a:chOff x="8448646" y="2718800"/>
            <a:chExt cx="2651760" cy="1731774"/>
          </a:xfrm>
        </p:grpSpPr>
        <p:sp>
          <p:nvSpPr>
            <p:cNvPr id="12" name="TextBox 11">
              <a:extLst>
                <a:ext uri="{FF2B5EF4-FFF2-40B4-BE49-F238E27FC236}">
                  <a16:creationId xmlns:a16="http://schemas.microsoft.com/office/drawing/2014/main" id="{E92AC923-3F09-4B8F-A47E-2E4D8D1F9E3B}"/>
                </a:ext>
              </a:extLst>
            </p:cNvPr>
            <p:cNvSpPr txBox="1"/>
            <p:nvPr/>
          </p:nvSpPr>
          <p:spPr>
            <a:xfrm>
              <a:off x="8448646" y="3668474"/>
              <a:ext cx="2651760" cy="782100"/>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Run anything,</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anywhere</a:t>
              </a:r>
            </a:p>
          </p:txBody>
        </p:sp>
        <p:sp>
          <p:nvSpPr>
            <p:cNvPr id="75" name="globe" title="Icon of the earth">
              <a:extLst>
                <a:ext uri="{FF2B5EF4-FFF2-40B4-BE49-F238E27FC236}">
                  <a16:creationId xmlns:a16="http://schemas.microsoft.com/office/drawing/2014/main" id="{2D23C8A8-A373-4049-AC35-17E1B04CF705}"/>
                </a:ext>
              </a:extLst>
            </p:cNvPr>
            <p:cNvSpPr>
              <a:spLocks noChangeAspect="1" noEditPoints="1"/>
            </p:cNvSpPr>
            <p:nvPr/>
          </p:nvSpPr>
          <p:spPr bwMode="auto">
            <a:xfrm>
              <a:off x="9412882" y="2718800"/>
              <a:ext cx="723288" cy="72574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6" name="Group 15">
            <a:extLst>
              <a:ext uri="{FF2B5EF4-FFF2-40B4-BE49-F238E27FC236}">
                <a16:creationId xmlns:a16="http://schemas.microsoft.com/office/drawing/2014/main" id="{67982F09-15BD-4567-83BD-DF47D06A026A}"/>
              </a:ext>
            </a:extLst>
          </p:cNvPr>
          <p:cNvGrpSpPr/>
          <p:nvPr/>
        </p:nvGrpSpPr>
        <p:grpSpPr>
          <a:xfrm>
            <a:off x="3649791" y="2673907"/>
            <a:ext cx="2599632" cy="1931046"/>
            <a:chOff x="3722976" y="2727028"/>
            <a:chExt cx="2651760" cy="1969768"/>
          </a:xfrm>
        </p:grpSpPr>
        <p:sp>
          <p:nvSpPr>
            <p:cNvPr id="18" name="TextBox 17">
              <a:extLst>
                <a:ext uri="{FF2B5EF4-FFF2-40B4-BE49-F238E27FC236}">
                  <a16:creationId xmlns:a16="http://schemas.microsoft.com/office/drawing/2014/main" id="{DA9AFC7E-14A3-459A-AF43-61E328EE08BA}"/>
                </a:ext>
              </a:extLst>
            </p:cNvPr>
            <p:cNvSpPr txBox="1"/>
            <p:nvPr/>
          </p:nvSpPr>
          <p:spPr>
            <a:xfrm>
              <a:off x="3722976" y="3668475"/>
              <a:ext cx="2651760" cy="1028321"/>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Accelerate</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containerized</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development</a:t>
              </a:r>
            </a:p>
          </p:txBody>
        </p:sp>
        <p:sp>
          <p:nvSpPr>
            <p:cNvPr id="76" name="DevUpdate_ECC5" title="Icon of a clock with an arrow around it pointing clockwise">
              <a:extLst>
                <a:ext uri="{FF2B5EF4-FFF2-40B4-BE49-F238E27FC236}">
                  <a16:creationId xmlns:a16="http://schemas.microsoft.com/office/drawing/2014/main" id="{4DFB05C1-D4A4-4BEE-96DE-92C9A60FF101}"/>
                </a:ext>
              </a:extLst>
            </p:cNvPr>
            <p:cNvSpPr>
              <a:spLocks noChangeAspect="1" noEditPoints="1"/>
            </p:cNvSpPr>
            <p:nvPr/>
          </p:nvSpPr>
          <p:spPr bwMode="auto">
            <a:xfrm>
              <a:off x="4694631" y="2727028"/>
              <a:ext cx="708451" cy="709292"/>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77" name="Title 3">
            <a:extLst>
              <a:ext uri="{FF2B5EF4-FFF2-40B4-BE49-F238E27FC236}">
                <a16:creationId xmlns:a16="http://schemas.microsoft.com/office/drawing/2014/main" id="{C992CC6B-EA2E-4191-BAED-FFB5EA0270C0}"/>
              </a:ext>
            </a:extLst>
          </p:cNvPr>
          <p:cNvSpPr>
            <a:spLocks noGrp="1"/>
          </p:cNvSpPr>
          <p:nvPr>
            <p:ph type="title"/>
          </p:nvPr>
        </p:nvSpPr>
        <p:spPr>
          <a:xfrm>
            <a:off x="455995" y="620827"/>
            <a:ext cx="11306469" cy="414344"/>
          </a:xfrm>
        </p:spPr>
        <p:txBody>
          <a:bodyPr/>
          <a:lstStyle/>
          <a:p>
            <a:r>
              <a:rPr lang="en-US" sz="4000">
                <a:solidFill>
                  <a:schemeClr val="tx2"/>
                </a:solidFill>
              </a:rPr>
              <a:t>Azure Kubernetes Service (AKS)</a:t>
            </a:r>
            <a:endParaRPr lang="en-US" sz="4000">
              <a:solidFill>
                <a:srgbClr val="0078D4"/>
              </a:solidFill>
            </a:endParaRPr>
          </a:p>
        </p:txBody>
      </p:sp>
      <p:sp>
        <p:nvSpPr>
          <p:cNvPr id="34" name="Rectangle 33">
            <a:extLst>
              <a:ext uri="{FF2B5EF4-FFF2-40B4-BE49-F238E27FC236}">
                <a16:creationId xmlns:a16="http://schemas.microsoft.com/office/drawing/2014/main" id="{8A51DF37-B9EB-4E80-99A8-413AEABD5FDB}"/>
              </a:ext>
            </a:extLst>
          </p:cNvPr>
          <p:cNvSpPr/>
          <p:nvPr/>
        </p:nvSpPr>
        <p:spPr>
          <a:xfrm>
            <a:off x="455995" y="974458"/>
            <a:ext cx="11426970" cy="392245"/>
          </a:xfrm>
          <a:prstGeom prst="rect">
            <a:avLst/>
          </a:prstGeom>
        </p:spPr>
        <p:txBody>
          <a:bodyPr wrap="square" lIns="0">
            <a:spAutoFit/>
          </a:bodyPr>
          <a:lstStyle/>
          <a:p>
            <a:r>
              <a:rPr lang="en-US" sz="1961"/>
              <a:t>Ship faster, operate easily, and scale confidently with managed Kubernetes on Azure</a:t>
            </a:r>
          </a:p>
        </p:txBody>
      </p:sp>
    </p:spTree>
    <p:extLst>
      <p:ext uri="{BB962C8B-B14F-4D97-AF65-F5344CB8AC3E}">
        <p14:creationId xmlns:p14="http://schemas.microsoft.com/office/powerpoint/2010/main" val="33215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2" presetClass="entr" presetSubtype="8"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10" presetClass="entr" presetSubtype="0" fill="hold" nodeType="withEffect">
                                  <p:stCondLst>
                                    <p:cond delay="5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22" presetClass="entr" presetSubtype="8" fill="hold" nodeType="withEffect">
                                  <p:stCondLst>
                                    <p:cond delay="75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22" presetClass="entr" presetSubtype="8" fill="hold" nodeType="withEffect">
                                  <p:stCondLst>
                                    <p:cond delay="125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10" presetClass="entr" presetSubtype="0" fill="hold" nodeType="withEffect">
                                  <p:stCondLst>
                                    <p:cond delay="1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extLst>
              <p:ext uri="{D42A27DB-BD31-4B8C-83A1-F6EECF244321}">
                <p14:modId xmlns:p14="http://schemas.microsoft.com/office/powerpoint/2010/main" val="38429232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6806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BE25A4-9CF2-4B2F-A145-F2E1BD1271CA}"/>
              </a:ext>
            </a:extLst>
          </p:cNvPr>
          <p:cNvSpPr>
            <a:spLocks noGrp="1"/>
          </p:cNvSpPr>
          <p:nvPr>
            <p:ph type="title"/>
          </p:nvPr>
        </p:nvSpPr>
        <p:spPr/>
        <p:txBody>
          <a:bodyPr/>
          <a:lstStyle/>
          <a:p>
            <a:pPr algn="ctr"/>
            <a:r>
              <a:rPr lang="en-US" altLang="zh-TW" dirty="0" err="1"/>
              <a:t>gRPC</a:t>
            </a:r>
            <a:endParaRPr lang="zh-TW" altLang="en-US" dirty="0"/>
          </a:p>
        </p:txBody>
      </p:sp>
    </p:spTree>
    <p:extLst>
      <p:ext uri="{BB962C8B-B14F-4D97-AF65-F5344CB8AC3E}">
        <p14:creationId xmlns:p14="http://schemas.microsoft.com/office/powerpoint/2010/main" val="36097528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58793"/>
          </a:xfrm>
        </p:spPr>
        <p:txBody>
          <a:bodyPr/>
          <a:lstStyle/>
          <a:p>
            <a:pPr algn="ctr"/>
            <a:r>
              <a:rPr lang="en-US"/>
              <a:t>C#</a:t>
            </a:r>
          </a:p>
        </p:txBody>
      </p:sp>
    </p:spTree>
    <p:extLst>
      <p:ext uri="{BB962C8B-B14F-4D97-AF65-F5344CB8AC3E}">
        <p14:creationId xmlns:p14="http://schemas.microsoft.com/office/powerpoint/2010/main" val="37564061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C# 8.0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54957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dirty="0"/>
              <a:t>Desktop Apps</a:t>
            </a:r>
          </a:p>
        </p:txBody>
      </p:sp>
    </p:spTree>
    <p:extLst>
      <p:ext uri="{BB962C8B-B14F-4D97-AF65-F5344CB8AC3E}">
        <p14:creationId xmlns:p14="http://schemas.microsoft.com/office/powerpoint/2010/main" val="16592370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4610493"/>
          </a:xfrm>
        </p:spPr>
        <p:txBody>
          <a:bodyPr/>
          <a:lstStyle/>
          <a:p>
            <a:pPr>
              <a:lnSpc>
                <a:spcPct val="150000"/>
              </a:lnSpc>
            </a:pPr>
            <a:r>
              <a:rPr lang="en-US" sz="3200" dirty="0"/>
              <a:t>Why should you care about .NET Core for desktop</a:t>
            </a:r>
          </a:p>
          <a:p>
            <a:pPr>
              <a:lnSpc>
                <a:spcPct val="150000"/>
              </a:lnSpc>
            </a:pPr>
            <a:r>
              <a:rPr lang="en-US" sz="3200" dirty="0"/>
              <a:t>.NET Core or .NET Framework for my app</a:t>
            </a:r>
          </a:p>
          <a:p>
            <a:pPr>
              <a:lnSpc>
                <a:spcPct val="150000"/>
              </a:lnSpc>
            </a:pPr>
            <a:r>
              <a:rPr lang="en-US" sz="3200" dirty="0"/>
              <a:t>Porting to .NET Core</a:t>
            </a:r>
          </a:p>
          <a:p>
            <a:pPr>
              <a:lnSpc>
                <a:spcPct val="150000"/>
              </a:lnSpc>
            </a:pPr>
            <a:r>
              <a:rPr lang="en-US" sz="3200" dirty="0"/>
              <a:t>Fixing porting issues</a:t>
            </a:r>
          </a:p>
          <a:p>
            <a:pPr>
              <a:lnSpc>
                <a:spcPct val="150000"/>
              </a:lnSpc>
            </a:pPr>
            <a:r>
              <a:rPr lang="en-US" sz="3200" dirty="0"/>
              <a:t>Tolling for desktop on .NET Core</a:t>
            </a:r>
          </a:p>
          <a:p>
            <a:pPr lvl="1"/>
            <a:r>
              <a:rPr lang="en-US" sz="2000" dirty="0"/>
              <a:t>WinForms designer Preview 1  </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Agenda</a:t>
            </a:r>
          </a:p>
        </p:txBody>
      </p:sp>
      <p:pic>
        <p:nvPicPr>
          <p:cNvPr id="1026" name="Picture 2" descr="Party Popper on Microsoft ">
            <a:extLst>
              <a:ext uri="{FF2B5EF4-FFF2-40B4-BE49-F238E27FC236}">
                <a16:creationId xmlns:a16="http://schemas.microsoft.com/office/drawing/2014/main" id="{DFB3F322-94BD-4412-AADB-CB8C44BF0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594" y="5331827"/>
            <a:ext cx="336996" cy="33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8615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3117200"/>
          </a:xfrm>
        </p:spPr>
        <p:txBody>
          <a:bodyPr/>
          <a:lstStyle/>
          <a:p>
            <a:r>
              <a:rPr lang="en-US" dirty="0"/>
              <a:t>Why should you care about .NET Core for desktop</a:t>
            </a:r>
            <a:br>
              <a:rPr lang="en-US" dirty="0"/>
            </a:br>
            <a:endParaRPr lang="en-US" dirty="0"/>
          </a:p>
        </p:txBody>
      </p:sp>
    </p:spTree>
    <p:extLst>
      <p:ext uri="{BB962C8B-B14F-4D97-AF65-F5344CB8AC3E}">
        <p14:creationId xmlns:p14="http://schemas.microsoft.com/office/powerpoint/2010/main" val="38696746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4401782"/>
          </a:xfrm>
        </p:spPr>
        <p:txBody>
          <a:bodyPr/>
          <a:lstStyle/>
          <a:p>
            <a:r>
              <a:rPr lang="en-US" dirty="0"/>
              <a:t>.NET Core is the future for .NET</a:t>
            </a:r>
          </a:p>
          <a:p>
            <a:r>
              <a:rPr lang="en-US" dirty="0"/>
              <a:t>.NET Core-specific features</a:t>
            </a:r>
          </a:p>
          <a:p>
            <a:pPr lvl="1">
              <a:lnSpc>
                <a:spcPct val="150000"/>
              </a:lnSpc>
            </a:pPr>
            <a:r>
              <a:rPr lang="en-US" dirty="0"/>
              <a:t>Side-by-side deployment of different .NET Core versions</a:t>
            </a:r>
          </a:p>
          <a:p>
            <a:pPr lvl="1">
              <a:lnSpc>
                <a:spcPct val="150000"/>
              </a:lnSpc>
            </a:pPr>
            <a:r>
              <a:rPr lang="en-US" dirty="0"/>
              <a:t>Self-contained applications</a:t>
            </a:r>
          </a:p>
          <a:p>
            <a:pPr lvl="1">
              <a:lnSpc>
                <a:spcPct val="150000"/>
              </a:lnSpc>
            </a:pPr>
            <a:r>
              <a:rPr lang="en-US" dirty="0"/>
              <a:t>Single-file executables</a:t>
            </a:r>
          </a:p>
          <a:p>
            <a:pPr lvl="1">
              <a:lnSpc>
                <a:spcPct val="150000"/>
              </a:lnSpc>
            </a:pPr>
            <a:r>
              <a:rPr lang="en-US" dirty="0"/>
              <a:t>Smaller app sizes</a:t>
            </a:r>
          </a:p>
          <a:p>
            <a:pPr lvl="1">
              <a:lnSpc>
                <a:spcPct val="150000"/>
              </a:lnSpc>
            </a:pPr>
            <a:r>
              <a:rPr lang="en-US" dirty="0"/>
              <a:t>…and many more</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Why .NET Core for desktop</a:t>
            </a:r>
          </a:p>
        </p:txBody>
      </p:sp>
    </p:spTree>
    <p:extLst>
      <p:ext uri="{BB962C8B-B14F-4D97-AF65-F5344CB8AC3E}">
        <p14:creationId xmlns:p14="http://schemas.microsoft.com/office/powerpoint/2010/main" val="3059453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Core 3.0</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zh-TW" altLang="en-US" dirty="0"/>
              <a:t>小朱</a:t>
            </a:r>
            <a:endParaRPr lang="en-US" altLang="zh-TW" dirty="0"/>
          </a:p>
          <a:p>
            <a:r>
              <a:rPr lang="en-US" dirty="0"/>
              <a:t>ex-MVP</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3249864"/>
          </a:xfrm>
        </p:spPr>
        <p:txBody>
          <a:bodyPr/>
          <a:lstStyle/>
          <a:p>
            <a:r>
              <a:rPr lang="en-US" dirty="0"/>
              <a:t>New apps</a:t>
            </a:r>
          </a:p>
          <a:p>
            <a:pPr lvl="1"/>
            <a:r>
              <a:rPr lang="en-US" dirty="0">
                <a:solidFill>
                  <a:srgbClr val="00B050"/>
                </a:solidFill>
              </a:rPr>
              <a:t> .NET Core</a:t>
            </a:r>
          </a:p>
          <a:p>
            <a:r>
              <a:rPr lang="en-US" dirty="0"/>
              <a:t>Completed apps in maintenance </a:t>
            </a:r>
          </a:p>
          <a:p>
            <a:pPr lvl="1"/>
            <a:r>
              <a:rPr lang="en-US" dirty="0">
                <a:solidFill>
                  <a:srgbClr val="00B050"/>
                </a:solidFill>
              </a:rPr>
              <a:t>OK to leave on .NET Framework</a:t>
            </a:r>
          </a:p>
          <a:p>
            <a:r>
              <a:rPr lang="en-US" dirty="0"/>
              <a:t>Existing apps in active development</a:t>
            </a:r>
          </a:p>
          <a:p>
            <a:pPr lvl="1"/>
            <a:r>
              <a:rPr lang="en-US" dirty="0">
                <a:solidFill>
                  <a:srgbClr val="00B050"/>
                </a:solidFill>
              </a:rPr>
              <a:t>Consider porting to .NET Core</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How to choose: .NET Framework or .NET Core?</a:t>
            </a:r>
          </a:p>
        </p:txBody>
      </p:sp>
    </p:spTree>
    <p:extLst>
      <p:ext uri="{BB962C8B-B14F-4D97-AF65-F5344CB8AC3E}">
        <p14:creationId xmlns:p14="http://schemas.microsoft.com/office/powerpoint/2010/main" val="2450241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1161778" cy="553998"/>
          </a:xfrm>
        </p:spPr>
        <p:txBody>
          <a:bodyPr/>
          <a:lstStyle/>
          <a:p>
            <a:r>
              <a:rPr lang="en-US" sz="4710" dirty="0">
                <a:cs typeface="Segoe UI"/>
              </a:rPr>
              <a:t>How compatible is my app with .NET Core?</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6740" y="1578942"/>
            <a:ext cx="11018520" cy="1922449"/>
          </a:xfrm>
        </p:spPr>
        <p:txBody>
          <a:bodyPr/>
          <a:lstStyle/>
          <a:p>
            <a:pPr marL="0" indent="0">
              <a:buNone/>
            </a:pPr>
            <a:r>
              <a:rPr lang="en-US" dirty="0"/>
              <a:t>Portability Analyzer </a:t>
            </a:r>
          </a:p>
          <a:p>
            <a:pPr lvl="1"/>
            <a:r>
              <a:rPr lang="en-US" dirty="0">
                <a:solidFill>
                  <a:schemeClr val="tx1"/>
                </a:solidFill>
                <a:cs typeface="Arial" panose="020B0604020202020204" pitchFamily="34" charset="0"/>
              </a:rPr>
              <a:t>will show all APIs from your code that are not in .NET Core 3.0</a:t>
            </a:r>
          </a:p>
          <a:p>
            <a:pPr lvl="1"/>
            <a:r>
              <a:rPr lang="en-US" dirty="0">
                <a:solidFill>
                  <a:srgbClr val="0070C0"/>
                </a:solidFill>
                <a:hlinkClick r:id="rId3">
                  <a:extLst>
                    <a:ext uri="{A12FA001-AC4F-418D-AE19-62706E023703}">
                      <ahyp:hlinkClr xmlns:ahyp="http://schemas.microsoft.com/office/drawing/2018/hyperlinkcolor" val="tx"/>
                    </a:ext>
                  </a:extLst>
                </a:hlinkClick>
              </a:rPr>
              <a:t>https://aka.ms/</a:t>
            </a:r>
            <a:r>
              <a:rPr lang="en-US" dirty="0">
                <a:solidFill>
                  <a:srgbClr val="0070C0"/>
                </a:solidFill>
                <a:hlinkClick r:id="rId4">
                  <a:extLst>
                    <a:ext uri="{A12FA001-AC4F-418D-AE19-62706E023703}">
                      <ahyp:hlinkClr xmlns:ahyp="http://schemas.microsoft.com/office/drawing/2018/hyperlinkcolor" val="tx"/>
                    </a:ext>
                  </a:extLst>
                </a:hlinkClick>
              </a:rPr>
              <a:t>portabilityAnalyzer</a:t>
            </a:r>
            <a:endParaRPr lang="en-US" dirty="0">
              <a:solidFill>
                <a:srgbClr val="0070C0"/>
              </a:solidFill>
            </a:endParaRPr>
          </a:p>
          <a:p>
            <a:pPr marL="336145" lvl="1" indent="0">
              <a:buNone/>
            </a:pPr>
            <a:endParaRPr lang="en-US" dirty="0">
              <a:solidFill>
                <a:schemeClr val="tx1"/>
              </a:solidFill>
            </a:endParaRPr>
          </a:p>
        </p:txBody>
      </p:sp>
      <p:pic>
        <p:nvPicPr>
          <p:cNvPr id="5" name="Picture 4">
            <a:extLst>
              <a:ext uri="{FF2B5EF4-FFF2-40B4-BE49-F238E27FC236}">
                <a16:creationId xmlns:a16="http://schemas.microsoft.com/office/drawing/2014/main" id="{77AD047C-1847-49D0-8986-A14C1CC3BB73}"/>
              </a:ext>
            </a:extLst>
          </p:cNvPr>
          <p:cNvPicPr>
            <a:picLocks noChangeAspect="1"/>
          </p:cNvPicPr>
          <p:nvPr/>
        </p:nvPicPr>
        <p:blipFill>
          <a:blip r:embed="rId5"/>
          <a:stretch>
            <a:fillRect/>
          </a:stretch>
        </p:blipFill>
        <p:spPr>
          <a:xfrm>
            <a:off x="4019822" y="3356180"/>
            <a:ext cx="3823011" cy="2312627"/>
          </a:xfrm>
          <a:prstGeom prst="rect">
            <a:avLst/>
          </a:prstGeom>
        </p:spPr>
      </p:pic>
      <p:cxnSp>
        <p:nvCxnSpPr>
          <p:cNvPr id="6" name="Straight Connector 5">
            <a:extLst>
              <a:ext uri="{FF2B5EF4-FFF2-40B4-BE49-F238E27FC236}">
                <a16:creationId xmlns:a16="http://schemas.microsoft.com/office/drawing/2014/main" id="{567D26D8-BB58-4BFC-B059-C98AFBB86E3A}"/>
              </a:ext>
            </a:extLst>
          </p:cNvPr>
          <p:cNvCxnSpPr>
            <a:cxnSpLocks/>
          </p:cNvCxnSpPr>
          <p:nvPr/>
        </p:nvCxnSpPr>
        <p:spPr>
          <a:xfrm flipV="1">
            <a:off x="3878594" y="4704879"/>
            <a:ext cx="254975" cy="325528"/>
          </a:xfrm>
          <a:prstGeom prst="line">
            <a:avLst/>
          </a:prstGeom>
          <a:ln w="57150">
            <a:solidFill>
              <a:schemeClr val="bg1">
                <a:lumMod val="65000"/>
              </a:schemeClr>
            </a:solidFill>
          </a:ln>
        </p:spPr>
        <p:style>
          <a:lnRef idx="3">
            <a:schemeClr val="accent3"/>
          </a:lnRef>
          <a:fillRef idx="0">
            <a:schemeClr val="accent3"/>
          </a:fillRef>
          <a:effectRef idx="2">
            <a:schemeClr val="accent3"/>
          </a:effectRef>
          <a:fontRef idx="minor">
            <a:schemeClr val="tx1"/>
          </a:fontRef>
        </p:style>
      </p:cxnSp>
      <p:pic>
        <p:nvPicPr>
          <p:cNvPr id="7" name="Picture 6">
            <a:extLst>
              <a:ext uri="{FF2B5EF4-FFF2-40B4-BE49-F238E27FC236}">
                <a16:creationId xmlns:a16="http://schemas.microsoft.com/office/drawing/2014/main" id="{D2580557-7005-4A13-A440-61FDF441909A}"/>
              </a:ext>
            </a:extLst>
          </p:cNvPr>
          <p:cNvPicPr>
            <a:picLocks noChangeAspect="1"/>
          </p:cNvPicPr>
          <p:nvPr/>
        </p:nvPicPr>
        <p:blipFill>
          <a:blip r:embed="rId6"/>
          <a:stretch>
            <a:fillRect/>
          </a:stretch>
        </p:blipFill>
        <p:spPr>
          <a:xfrm>
            <a:off x="3953974" y="3921676"/>
            <a:ext cx="1027068" cy="1024673"/>
          </a:xfrm>
          <a:prstGeom prst="ellipse">
            <a:avLst/>
          </a:prstGeom>
          <a:scene3d>
            <a:camera prst="orthographicFront"/>
            <a:lightRig rig="threePt" dir="t"/>
          </a:scene3d>
          <a:sp3d>
            <a:bevelT/>
          </a:sp3d>
        </p:spPr>
      </p:pic>
    </p:spTree>
    <p:extLst>
      <p:ext uri="{BB962C8B-B14F-4D97-AF65-F5344CB8AC3E}">
        <p14:creationId xmlns:p14="http://schemas.microsoft.com/office/powerpoint/2010/main" val="327394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Porting</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74863" y="1406661"/>
            <a:ext cx="10801919" cy="362087"/>
          </a:xfrm>
        </p:spPr>
        <p:txBody>
          <a:bodyPr/>
          <a:lstStyle/>
          <a:p>
            <a:r>
              <a:rPr lang="en-US" sz="2353" dirty="0">
                <a:latin typeface="+mj-lt"/>
              </a:rPr>
              <a:t>Porting to .NET Core\Standard is done by updating</a:t>
            </a:r>
          </a:p>
        </p:txBody>
      </p:sp>
      <p:sp>
        <p:nvSpPr>
          <p:cNvPr id="12" name="Arrow: Right 11">
            <a:extLst>
              <a:ext uri="{FF2B5EF4-FFF2-40B4-BE49-F238E27FC236}">
                <a16:creationId xmlns:a16="http://schemas.microsoft.com/office/drawing/2014/main" id="{20B8F060-C9A7-4275-BC8C-3AD2BEE26678}"/>
              </a:ext>
            </a:extLst>
          </p:cNvPr>
          <p:cNvSpPr/>
          <p:nvPr/>
        </p:nvSpPr>
        <p:spPr bwMode="auto">
          <a:xfrm>
            <a:off x="5474916" y="2370521"/>
            <a:ext cx="446242" cy="330520"/>
          </a:xfrm>
          <a:prstGeom prs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5">
            <a:extLst>
              <a:ext uri="{FF2B5EF4-FFF2-40B4-BE49-F238E27FC236}">
                <a16:creationId xmlns:a16="http://schemas.microsoft.com/office/drawing/2014/main" id="{D0C3C220-E7EC-4A95-A09F-36F6615EBB77}"/>
              </a:ext>
            </a:extLst>
          </p:cNvPr>
          <p:cNvSpPr txBox="1">
            <a:spLocks/>
          </p:cNvSpPr>
          <p:nvPr/>
        </p:nvSpPr>
        <p:spPr>
          <a:xfrm>
            <a:off x="588263" y="3246252"/>
            <a:ext cx="9960331" cy="3620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latin typeface="+mj-lt"/>
              </a:rPr>
              <a:t>If your .csproj file has old style, first migrate it to the new SDK-style</a:t>
            </a:r>
          </a:p>
        </p:txBody>
      </p:sp>
      <p:pic>
        <p:nvPicPr>
          <p:cNvPr id="3" name="Picture 2">
            <a:extLst>
              <a:ext uri="{FF2B5EF4-FFF2-40B4-BE49-F238E27FC236}">
                <a16:creationId xmlns:a16="http://schemas.microsoft.com/office/drawing/2014/main" id="{B22889C2-B9BA-49C5-8945-C63ADA2836B2}"/>
              </a:ext>
            </a:extLst>
          </p:cNvPr>
          <p:cNvPicPr>
            <a:picLocks noChangeAspect="1"/>
          </p:cNvPicPr>
          <p:nvPr/>
        </p:nvPicPr>
        <p:blipFill rotWithShape="1">
          <a:blip r:embed="rId3"/>
          <a:srcRect t="5086" b="7167"/>
          <a:stretch/>
        </p:blipFill>
        <p:spPr>
          <a:xfrm>
            <a:off x="574864" y="2114484"/>
            <a:ext cx="4591726" cy="69126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8FBE3F3-C9AB-4FE6-AE41-288712D7304F}"/>
              </a:ext>
            </a:extLst>
          </p:cNvPr>
          <p:cNvPicPr>
            <a:picLocks noChangeAspect="1"/>
          </p:cNvPicPr>
          <p:nvPr/>
        </p:nvPicPr>
        <p:blipFill>
          <a:blip r:embed="rId4"/>
          <a:stretch>
            <a:fillRect/>
          </a:stretch>
        </p:blipFill>
        <p:spPr>
          <a:xfrm>
            <a:off x="3439647" y="3994583"/>
            <a:ext cx="5197430" cy="2406217"/>
          </a:xfrm>
          <a:prstGeom prst="rect">
            <a:avLst/>
          </a:prstGeom>
          <a:effectLst>
            <a:glow rad="63500">
              <a:schemeClr val="accent6">
                <a:satMod val="175000"/>
                <a:alpha val="40000"/>
              </a:schemeClr>
            </a:glow>
          </a:effectLst>
        </p:spPr>
      </p:pic>
      <p:pic>
        <p:nvPicPr>
          <p:cNvPr id="6" name="Picture 5">
            <a:extLst>
              <a:ext uri="{FF2B5EF4-FFF2-40B4-BE49-F238E27FC236}">
                <a16:creationId xmlns:a16="http://schemas.microsoft.com/office/drawing/2014/main" id="{ECFEBCA6-1D67-4188-B008-9A8EF360CA20}"/>
              </a:ext>
            </a:extLst>
          </p:cNvPr>
          <p:cNvPicPr>
            <a:picLocks noChangeAspect="1"/>
          </p:cNvPicPr>
          <p:nvPr/>
        </p:nvPicPr>
        <p:blipFill rotWithShape="1">
          <a:blip r:embed="rId5"/>
          <a:srcRect t="3896" b="9957"/>
          <a:stretch/>
        </p:blipFill>
        <p:spPr>
          <a:xfrm>
            <a:off x="6038362" y="2113183"/>
            <a:ext cx="5568421" cy="695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8407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8806181" cy="4312271"/>
          </a:xfrm>
        </p:spPr>
        <p:txBody>
          <a:bodyPr/>
          <a:lstStyle/>
          <a:p>
            <a:pPr marL="457200" indent="-457200">
              <a:lnSpc>
                <a:spcPct val="150000"/>
              </a:lnSpc>
              <a:buFont typeface="+mj-lt"/>
              <a:buAutoNum type="arabicPeriod"/>
            </a:pPr>
            <a:r>
              <a:rPr lang="en-US" sz="2400" dirty="0">
                <a:latin typeface="+mn-lt"/>
              </a:rPr>
              <a:t>If you have </a:t>
            </a:r>
            <a:r>
              <a:rPr lang="en-US" sz="2400" b="1" dirty="0">
                <a:latin typeface="+mn-lt"/>
              </a:rPr>
              <a:t>packages.config</a:t>
            </a:r>
            <a:r>
              <a:rPr lang="en-US" sz="2400" dirty="0">
                <a:latin typeface="+mn-lt"/>
              </a:rPr>
              <a:t>, right-click &amp; “Migrate packages.config to PackageReference”</a:t>
            </a:r>
          </a:p>
          <a:p>
            <a:pPr marL="457200" indent="-457200">
              <a:lnSpc>
                <a:spcPct val="150000"/>
              </a:lnSpc>
              <a:buFont typeface="+mj-lt"/>
              <a:buAutoNum type="arabicPeriod"/>
            </a:pPr>
            <a:r>
              <a:rPr lang="en-US" sz="2400" dirty="0">
                <a:latin typeface="+mn-lt"/>
              </a:rPr>
              <a:t>Update content of .csproj file with a .csproj file from blank .NET Core project</a:t>
            </a:r>
          </a:p>
          <a:p>
            <a:pPr marL="457200" indent="-457200">
              <a:lnSpc>
                <a:spcPct val="150000"/>
              </a:lnSpc>
              <a:buFont typeface="+mj-lt"/>
              <a:buAutoNum type="arabicPeriod"/>
            </a:pPr>
            <a:r>
              <a:rPr lang="en-US" sz="2400" dirty="0">
                <a:latin typeface="+mn-lt"/>
              </a:rPr>
              <a:t>Add the references and resources from the old .csproj file:</a:t>
            </a:r>
          </a:p>
          <a:p>
            <a:pPr lvl="1">
              <a:lnSpc>
                <a:spcPct val="150000"/>
              </a:lnSpc>
            </a:pPr>
            <a:r>
              <a:rPr lang="en-US" sz="1600" dirty="0">
                <a:latin typeface="+mn-lt"/>
              </a:rPr>
              <a:t>&lt;PackageReference&gt;</a:t>
            </a:r>
          </a:p>
          <a:p>
            <a:pPr lvl="1">
              <a:lnSpc>
                <a:spcPct val="150000"/>
              </a:lnSpc>
            </a:pPr>
            <a:r>
              <a:rPr lang="en-US" sz="1600" dirty="0">
                <a:latin typeface="+mn-lt"/>
              </a:rPr>
              <a:t>&lt;ProjectReference&gt;</a:t>
            </a:r>
          </a:p>
          <a:p>
            <a:pPr lvl="1">
              <a:lnSpc>
                <a:spcPct val="150000"/>
              </a:lnSpc>
            </a:pPr>
            <a:r>
              <a:rPr lang="en-US" sz="1600" dirty="0">
                <a:latin typeface="+mn-lt"/>
              </a:rPr>
              <a:t>&lt;Content&gt;, &lt;Resource&gt;,…</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Porting by hand</a:t>
            </a:r>
          </a:p>
        </p:txBody>
      </p:sp>
    </p:spTree>
    <p:extLst>
      <p:ext uri="{BB962C8B-B14F-4D97-AF65-F5344CB8AC3E}">
        <p14:creationId xmlns:p14="http://schemas.microsoft.com/office/powerpoint/2010/main" val="41882306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8806181" cy="669863"/>
          </a:xfrm>
        </p:spPr>
        <p:txBody>
          <a:bodyPr/>
          <a:lstStyle/>
          <a:p>
            <a:pPr marL="457200" indent="-457200">
              <a:lnSpc>
                <a:spcPct val="150000"/>
              </a:lnSpc>
              <a:buFont typeface="+mj-lt"/>
              <a:buAutoNum type="arabicPeriod"/>
            </a:pPr>
            <a:r>
              <a:rPr lang="en-US" sz="2400" dirty="0">
                <a:latin typeface="+mn-lt"/>
              </a:rPr>
              <a:t>Run from command line:</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Porting with Try Convert</a:t>
            </a:r>
          </a:p>
        </p:txBody>
      </p:sp>
      <p:sp>
        <p:nvSpPr>
          <p:cNvPr id="5" name="Rectangle 4">
            <a:extLst>
              <a:ext uri="{FF2B5EF4-FFF2-40B4-BE49-F238E27FC236}">
                <a16:creationId xmlns:a16="http://schemas.microsoft.com/office/drawing/2014/main" id="{4719A856-B536-4517-8BC6-74018322292A}"/>
              </a:ext>
            </a:extLst>
          </p:cNvPr>
          <p:cNvSpPr/>
          <p:nvPr/>
        </p:nvSpPr>
        <p:spPr bwMode="auto">
          <a:xfrm>
            <a:off x="850899" y="1958340"/>
            <a:ext cx="8557260" cy="62484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rgbClr val="FFFF00"/>
                </a:solidFill>
                <a:ea typeface="Segoe UI" pitchFamily="34" charset="0"/>
                <a:cs typeface="Segoe UI" pitchFamily="34" charset="0"/>
              </a:rPr>
              <a:t>.\try-convert.exe </a:t>
            </a:r>
            <a:r>
              <a:rPr lang="en-US" sz="2400" dirty="0">
                <a:gradFill>
                  <a:gsLst>
                    <a:gs pos="0">
                      <a:srgbClr val="FFFFFF"/>
                    </a:gs>
                    <a:gs pos="100000">
                      <a:srgbClr val="FFFFFF"/>
                    </a:gs>
                  </a:gsLst>
                  <a:lin ang="5400000" scaled="0"/>
                </a:gradFill>
                <a:ea typeface="Segoe UI" pitchFamily="34" charset="0"/>
                <a:cs typeface="Segoe UI" pitchFamily="34" charset="0"/>
              </a:rPr>
              <a:t>-p </a:t>
            </a:r>
            <a:r>
              <a:rPr lang="en-US" sz="2400" dirty="0">
                <a:solidFill>
                  <a:schemeClr val="accent3">
                    <a:lumMod val="40000"/>
                    <a:lumOff val="60000"/>
                  </a:schemeClr>
                </a:solidFill>
                <a:ea typeface="Segoe UI" pitchFamily="34" charset="0"/>
                <a:cs typeface="Segoe UI" pitchFamily="34" charset="0"/>
              </a:rPr>
              <a:t>“</a:t>
            </a:r>
            <a:r>
              <a:rPr lang="en-US" sz="2400" i="1" dirty="0">
                <a:solidFill>
                  <a:schemeClr val="accent3">
                    <a:lumMod val="40000"/>
                    <a:lumOff val="60000"/>
                  </a:schemeClr>
                </a:solidFill>
                <a:ea typeface="Segoe UI" pitchFamily="34" charset="0"/>
                <a:cs typeface="Segoe UI" pitchFamily="34" charset="0"/>
              </a:rPr>
              <a:t>&lt;path to your .csproj file&gt;</a:t>
            </a:r>
            <a:r>
              <a:rPr lang="en-US" sz="2400" dirty="0">
                <a:solidFill>
                  <a:schemeClr val="accent3">
                    <a:lumMod val="40000"/>
                    <a:lumOff val="60000"/>
                  </a:schemeClr>
                </a:solidFill>
                <a:ea typeface="Segoe UI" pitchFamily="34" charset="0"/>
                <a:cs typeface="Segoe UI" pitchFamily="34" charset="0"/>
              </a:rPr>
              <a:t>"</a:t>
            </a:r>
          </a:p>
        </p:txBody>
      </p:sp>
    </p:spTree>
    <p:extLst>
      <p:ext uri="{BB962C8B-B14F-4D97-AF65-F5344CB8AC3E}">
        <p14:creationId xmlns:p14="http://schemas.microsoft.com/office/powerpoint/2010/main" val="9889069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Compatibility Pack</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6390" y="1434654"/>
            <a:ext cx="11018520" cy="2586157"/>
          </a:xfrm>
        </p:spPr>
        <p:txBody>
          <a:bodyPr/>
          <a:lstStyle/>
          <a:p>
            <a:r>
              <a:rPr lang="en-US" dirty="0">
                <a:solidFill>
                  <a:srgbClr val="0070C0"/>
                </a:solidFill>
              </a:rPr>
              <a:t>NuGet package Microsoft.Windows.Compatibility</a:t>
            </a:r>
          </a:p>
          <a:p>
            <a:pPr marL="571500" lvl="1" indent="-342900">
              <a:buFont typeface="Arial" panose="020B0604020202020204" pitchFamily="34" charset="0"/>
              <a:buChar char="•"/>
            </a:pPr>
            <a:r>
              <a:rPr lang="en-US" dirty="0"/>
              <a:t>Can be referenced  from .NET Core &amp; .NET Standard</a:t>
            </a:r>
          </a:p>
          <a:p>
            <a:pPr marL="571500" lvl="1" indent="-342900">
              <a:buFont typeface="Arial" panose="020B0604020202020204" pitchFamily="34" charset="0"/>
              <a:buChar char="•"/>
            </a:pPr>
            <a:r>
              <a:rPr lang="en-US" dirty="0"/>
              <a:t>Has ~21k APIs (Windows-only as well as cross-platform)</a:t>
            </a:r>
          </a:p>
          <a:p>
            <a:pPr lvl="1"/>
            <a:endParaRPr lang="en-US" dirty="0"/>
          </a:p>
          <a:p>
            <a:r>
              <a:rPr lang="en-US" dirty="0">
                <a:solidFill>
                  <a:srgbClr val="0070C0"/>
                </a:solidFill>
              </a:rPr>
              <a:t>Contents</a:t>
            </a:r>
          </a:p>
        </p:txBody>
      </p:sp>
      <p:sp>
        <p:nvSpPr>
          <p:cNvPr id="4" name="TextBox 3">
            <a:extLst>
              <a:ext uri="{FF2B5EF4-FFF2-40B4-BE49-F238E27FC236}">
                <a16:creationId xmlns:a16="http://schemas.microsoft.com/office/drawing/2014/main" id="{88B8E7E5-D5B1-475D-8F0D-6675891FDD5C}"/>
              </a:ext>
            </a:extLst>
          </p:cNvPr>
          <p:cNvSpPr txBox="1"/>
          <p:nvPr/>
        </p:nvSpPr>
        <p:spPr>
          <a:xfrm>
            <a:off x="451475" y="3899291"/>
            <a:ext cx="2373647" cy="2296138"/>
          </a:xfrm>
          <a:prstGeom prst="rect">
            <a:avLst/>
          </a:prstGeom>
          <a:noFill/>
        </p:spPr>
        <p:txBody>
          <a:bodyPr wrap="square" lIns="179285" tIns="143428" rIns="179285" bIns="143428" numCol="1" rtlCol="0">
            <a:spAutoFit/>
          </a:bodyPr>
          <a:lstStyle/>
          <a:p>
            <a:pPr>
              <a:lnSpc>
                <a:spcPct val="90000"/>
              </a:lnSpc>
              <a:spcAft>
                <a:spcPts val="588"/>
              </a:spcAft>
            </a:pPr>
            <a:r>
              <a:rPr lang="en-US" sz="1961" dirty="0">
                <a:gradFill>
                  <a:gsLst>
                    <a:gs pos="2917">
                      <a:schemeClr val="tx1"/>
                    </a:gs>
                    <a:gs pos="30000">
                      <a:schemeClr val="tx1"/>
                    </a:gs>
                  </a:gsLst>
                  <a:lin ang="5400000" scaled="0"/>
                </a:gradFill>
              </a:rPr>
              <a:t>ACLs</a:t>
            </a:r>
          </a:p>
          <a:p>
            <a:pPr>
              <a:lnSpc>
                <a:spcPct val="90000"/>
              </a:lnSpc>
              <a:spcAft>
                <a:spcPts val="588"/>
              </a:spcAft>
            </a:pPr>
            <a:r>
              <a:rPr lang="en-US" sz="1961" dirty="0">
                <a:gradFill>
                  <a:gsLst>
                    <a:gs pos="2917">
                      <a:schemeClr val="tx1"/>
                    </a:gs>
                    <a:gs pos="30000">
                      <a:schemeClr val="tx1"/>
                    </a:gs>
                  </a:gsLst>
                  <a:lin ang="5400000" scaled="0"/>
                </a:gradFill>
              </a:rPr>
              <a:t>Code Pages</a:t>
            </a:r>
          </a:p>
          <a:p>
            <a:pPr>
              <a:lnSpc>
                <a:spcPct val="90000"/>
              </a:lnSpc>
              <a:spcAft>
                <a:spcPts val="588"/>
              </a:spcAft>
            </a:pPr>
            <a:r>
              <a:rPr lang="en-US" sz="1961" dirty="0" err="1">
                <a:gradFill>
                  <a:gsLst>
                    <a:gs pos="2917">
                      <a:schemeClr val="tx1"/>
                    </a:gs>
                    <a:gs pos="30000">
                      <a:schemeClr val="tx1"/>
                    </a:gs>
                  </a:gsLst>
                  <a:lin ang="5400000" scaled="0"/>
                </a:gradFill>
              </a:rPr>
              <a:t>CodeDom</a:t>
            </a:r>
            <a:endParaRPr lang="en-US" sz="1961" dirty="0">
              <a:gradFill>
                <a:gsLst>
                  <a:gs pos="2917">
                    <a:schemeClr val="tx1"/>
                  </a:gs>
                  <a:gs pos="30000">
                    <a:schemeClr val="tx1"/>
                  </a:gs>
                </a:gsLst>
                <a:lin ang="5400000" scaled="0"/>
              </a:gradFill>
            </a:endParaRPr>
          </a:p>
          <a:p>
            <a:pPr>
              <a:lnSpc>
                <a:spcPct val="90000"/>
              </a:lnSpc>
              <a:spcAft>
                <a:spcPts val="588"/>
              </a:spcAft>
            </a:pPr>
            <a:r>
              <a:rPr lang="en-US" sz="1961" dirty="0">
                <a:gradFill>
                  <a:gsLst>
                    <a:gs pos="2917">
                      <a:schemeClr val="tx1"/>
                    </a:gs>
                    <a:gs pos="30000">
                      <a:schemeClr val="tx1"/>
                    </a:gs>
                  </a:gsLst>
                  <a:lin ang="5400000" scaled="0"/>
                </a:gradFill>
              </a:rPr>
              <a:t>Configuration</a:t>
            </a:r>
          </a:p>
          <a:p>
            <a:pPr>
              <a:lnSpc>
                <a:spcPct val="90000"/>
              </a:lnSpc>
              <a:spcAft>
                <a:spcPts val="588"/>
              </a:spcAft>
            </a:pPr>
            <a:r>
              <a:rPr lang="en-US" sz="1961" dirty="0">
                <a:gradFill>
                  <a:gsLst>
                    <a:gs pos="2917">
                      <a:schemeClr val="tx1"/>
                    </a:gs>
                    <a:gs pos="30000">
                      <a:schemeClr val="tx1"/>
                    </a:gs>
                  </a:gsLst>
                  <a:lin ang="5400000" scaled="0"/>
                </a:gradFill>
              </a:rPr>
              <a:t>Crypto</a:t>
            </a:r>
          </a:p>
          <a:p>
            <a:pPr>
              <a:lnSpc>
                <a:spcPct val="90000"/>
              </a:lnSpc>
              <a:spcAft>
                <a:spcPts val="588"/>
              </a:spcAft>
            </a:pPr>
            <a:r>
              <a:rPr lang="en-US" sz="1961" dirty="0" err="1">
                <a:gradFill>
                  <a:gsLst>
                    <a:gs pos="2917">
                      <a:schemeClr val="tx1"/>
                    </a:gs>
                    <a:gs pos="30000">
                      <a:schemeClr val="tx1"/>
                    </a:gs>
                  </a:gsLst>
                  <a:lin ang="5400000" scaled="0"/>
                </a:gradFill>
              </a:rPr>
              <a:t>DirectoryServices</a:t>
            </a:r>
            <a:endParaRPr lang="en-US" sz="1961"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D66764F9-4210-4EC0-8046-CF051FF2D497}"/>
              </a:ext>
            </a:extLst>
          </p:cNvPr>
          <p:cNvSpPr txBox="1"/>
          <p:nvPr/>
        </p:nvSpPr>
        <p:spPr>
          <a:xfrm>
            <a:off x="2825122" y="3899291"/>
            <a:ext cx="1884368" cy="2303670"/>
          </a:xfrm>
          <a:prstGeom prst="rect">
            <a:avLst/>
          </a:prstGeom>
          <a:noFill/>
        </p:spPr>
        <p:txBody>
          <a:bodyPr wrap="square" lIns="179285" tIns="143428" rIns="179285" bIns="143428" numCol="1" rtlCol="0">
            <a:spAutoFit/>
          </a:bodyPr>
          <a:lstStyle/>
          <a:p>
            <a:pPr>
              <a:lnSpc>
                <a:spcPct val="90000"/>
              </a:lnSpc>
              <a:spcAft>
                <a:spcPts val="588"/>
              </a:spcAft>
            </a:pPr>
            <a:r>
              <a:rPr lang="en-US" sz="1961" dirty="0" err="1">
                <a:gradFill>
                  <a:gsLst>
                    <a:gs pos="2917">
                      <a:schemeClr val="tx1"/>
                    </a:gs>
                    <a:gs pos="30000">
                      <a:schemeClr val="tx1"/>
                    </a:gs>
                  </a:gsLst>
                  <a:lin ang="5400000" scaled="0"/>
                </a:gradFill>
              </a:rPr>
              <a:t>EventLog</a:t>
            </a:r>
            <a:endParaRPr lang="en-US" sz="1961" dirty="0">
              <a:gradFill>
                <a:gsLst>
                  <a:gs pos="2917">
                    <a:schemeClr val="tx1"/>
                  </a:gs>
                  <a:gs pos="30000">
                    <a:schemeClr val="tx1"/>
                  </a:gs>
                </a:gsLst>
                <a:lin ang="5400000" scaled="0"/>
              </a:gradFill>
            </a:endParaRPr>
          </a:p>
          <a:p>
            <a:pPr>
              <a:lnSpc>
                <a:spcPct val="90000"/>
              </a:lnSpc>
              <a:spcAft>
                <a:spcPts val="588"/>
              </a:spcAft>
            </a:pPr>
            <a:r>
              <a:rPr lang="en-US" sz="1961" dirty="0">
                <a:gradFill>
                  <a:gsLst>
                    <a:gs pos="2917">
                      <a:schemeClr val="tx1"/>
                    </a:gs>
                    <a:gs pos="30000">
                      <a:schemeClr val="tx1"/>
                    </a:gs>
                  </a:gsLst>
                  <a:lin ang="5400000" scaled="0"/>
                </a:gradFill>
              </a:rPr>
              <a:t>MEF</a:t>
            </a:r>
          </a:p>
          <a:p>
            <a:pPr>
              <a:lnSpc>
                <a:spcPct val="90000"/>
              </a:lnSpc>
              <a:spcAft>
                <a:spcPts val="588"/>
              </a:spcAft>
            </a:pPr>
            <a:r>
              <a:rPr lang="en-US" sz="1961" dirty="0" err="1">
                <a:gradFill>
                  <a:gsLst>
                    <a:gs pos="2917">
                      <a:schemeClr val="tx1"/>
                    </a:gs>
                    <a:gs pos="30000">
                      <a:schemeClr val="tx1"/>
                    </a:gs>
                  </a:gsLst>
                  <a:lin ang="5400000" scaled="0"/>
                </a:gradFill>
              </a:rPr>
              <a:t>Odbc</a:t>
            </a:r>
            <a:endParaRPr lang="en-US" sz="1961" dirty="0">
              <a:gradFill>
                <a:gsLst>
                  <a:gs pos="2917">
                    <a:schemeClr val="tx1"/>
                  </a:gs>
                  <a:gs pos="30000">
                    <a:schemeClr val="tx1"/>
                  </a:gs>
                </a:gsLst>
                <a:lin ang="5400000" scaled="0"/>
              </a:gradFill>
            </a:endParaRPr>
          </a:p>
          <a:p>
            <a:pPr>
              <a:lnSpc>
                <a:spcPct val="90000"/>
              </a:lnSpc>
              <a:spcAft>
                <a:spcPts val="588"/>
              </a:spcAft>
            </a:pPr>
            <a:r>
              <a:rPr lang="en-US" sz="1961" dirty="0">
                <a:gradFill>
                  <a:gsLst>
                    <a:gs pos="2917">
                      <a:schemeClr val="tx1"/>
                    </a:gs>
                    <a:gs pos="30000">
                      <a:schemeClr val="tx1"/>
                    </a:gs>
                  </a:gsLst>
                  <a:lin ang="5400000" scaled="0"/>
                </a:gradFill>
              </a:rPr>
              <a:t>Perf Counters</a:t>
            </a:r>
          </a:p>
          <a:p>
            <a:pPr>
              <a:lnSpc>
                <a:spcPct val="90000"/>
              </a:lnSpc>
              <a:spcAft>
                <a:spcPts val="588"/>
              </a:spcAft>
            </a:pPr>
            <a:r>
              <a:rPr lang="en-US" sz="1961" dirty="0">
                <a:gradFill>
                  <a:gsLst>
                    <a:gs pos="2917">
                      <a:schemeClr val="tx1"/>
                    </a:gs>
                    <a:gs pos="30000">
                      <a:schemeClr val="tx1"/>
                    </a:gs>
                  </a:gsLst>
                  <a:lin ang="5400000" scaled="0"/>
                </a:gradFill>
              </a:rPr>
              <a:t>Permissions</a:t>
            </a:r>
          </a:p>
          <a:p>
            <a:pPr>
              <a:lnSpc>
                <a:spcPct val="90000"/>
              </a:lnSpc>
              <a:spcAft>
                <a:spcPts val="588"/>
              </a:spcAft>
            </a:pPr>
            <a:r>
              <a:rPr lang="en-US" sz="1961" dirty="0">
                <a:gradFill>
                  <a:gsLst>
                    <a:gs pos="2917">
                      <a:schemeClr val="tx1"/>
                    </a:gs>
                    <a:gs pos="30000">
                      <a:schemeClr val="tx1"/>
                    </a:gs>
                  </a:gsLst>
                  <a:lin ang="5400000" scaled="0"/>
                </a:gradFill>
              </a:rPr>
              <a:t>…</a:t>
            </a:r>
          </a:p>
        </p:txBody>
      </p:sp>
      <p:sp>
        <p:nvSpPr>
          <p:cNvPr id="12" name="TextBox 11">
            <a:extLst>
              <a:ext uri="{FF2B5EF4-FFF2-40B4-BE49-F238E27FC236}">
                <a16:creationId xmlns:a16="http://schemas.microsoft.com/office/drawing/2014/main" id="{9D72A37E-4822-44C3-8A5E-588D95E548E4}"/>
              </a:ext>
            </a:extLst>
          </p:cNvPr>
          <p:cNvSpPr txBox="1"/>
          <p:nvPr/>
        </p:nvSpPr>
        <p:spPr>
          <a:xfrm>
            <a:off x="4826065" y="3899291"/>
            <a:ext cx="2348594" cy="1955178"/>
          </a:xfrm>
          <a:prstGeom prst="rect">
            <a:avLst/>
          </a:prstGeom>
          <a:noFill/>
        </p:spPr>
        <p:txBody>
          <a:bodyPr wrap="square" lIns="179285" tIns="143428" rIns="179285" bIns="143428" numCol="1" rtlCol="0">
            <a:spAutoFit/>
          </a:bodyPr>
          <a:lstStyle/>
          <a:p>
            <a:pPr>
              <a:lnSpc>
                <a:spcPct val="90000"/>
              </a:lnSpc>
              <a:spcAft>
                <a:spcPts val="588"/>
              </a:spcAft>
            </a:pPr>
            <a:r>
              <a:rPr lang="en-US" sz="1961" dirty="0">
                <a:gradFill>
                  <a:gsLst>
                    <a:gs pos="2917">
                      <a:schemeClr val="tx1"/>
                    </a:gs>
                    <a:gs pos="30000">
                      <a:schemeClr val="tx1"/>
                    </a:gs>
                  </a:gsLst>
                  <a:lin ang="5400000" scaled="0"/>
                </a:gradFill>
              </a:rPr>
              <a:t>Ports</a:t>
            </a:r>
          </a:p>
          <a:p>
            <a:pPr>
              <a:lnSpc>
                <a:spcPct val="90000"/>
              </a:lnSpc>
              <a:spcAft>
                <a:spcPts val="588"/>
              </a:spcAft>
            </a:pPr>
            <a:r>
              <a:rPr lang="en-US" sz="1961" dirty="0">
                <a:gradFill>
                  <a:gsLst>
                    <a:gs pos="2917">
                      <a:schemeClr val="tx1"/>
                    </a:gs>
                    <a:gs pos="30000">
                      <a:schemeClr val="tx1"/>
                    </a:gs>
                  </a:gsLst>
                  <a:lin ang="5400000" scaled="0"/>
                </a:gradFill>
              </a:rPr>
              <a:t>Registry</a:t>
            </a:r>
          </a:p>
          <a:p>
            <a:pPr>
              <a:lnSpc>
                <a:spcPct val="90000"/>
              </a:lnSpc>
              <a:spcAft>
                <a:spcPts val="588"/>
              </a:spcAft>
            </a:pPr>
            <a:r>
              <a:rPr lang="en-US" sz="1961" dirty="0">
                <a:gradFill>
                  <a:gsLst>
                    <a:gs pos="2917">
                      <a:schemeClr val="tx1"/>
                    </a:gs>
                    <a:gs pos="30000">
                      <a:schemeClr val="tx1"/>
                    </a:gs>
                  </a:gsLst>
                  <a:lin ang="5400000" scaled="0"/>
                </a:gradFill>
              </a:rPr>
              <a:t>Runtime Caching</a:t>
            </a:r>
          </a:p>
          <a:p>
            <a:pPr>
              <a:lnSpc>
                <a:spcPct val="90000"/>
              </a:lnSpc>
              <a:spcAft>
                <a:spcPts val="588"/>
              </a:spcAft>
            </a:pPr>
            <a:r>
              <a:rPr lang="en-US" sz="1961" dirty="0">
                <a:gradFill>
                  <a:gsLst>
                    <a:gs pos="2917">
                      <a:schemeClr val="tx1"/>
                    </a:gs>
                    <a:gs pos="30000">
                      <a:schemeClr val="tx1"/>
                    </a:gs>
                  </a:gsLst>
                  <a:lin ang="5400000" scaled="0"/>
                </a:gradFill>
              </a:rPr>
              <a:t>WCF</a:t>
            </a:r>
          </a:p>
          <a:p>
            <a:pPr>
              <a:lnSpc>
                <a:spcPct val="90000"/>
              </a:lnSpc>
              <a:spcAft>
                <a:spcPts val="588"/>
              </a:spcAft>
            </a:pPr>
            <a:r>
              <a:rPr lang="en-US" sz="1961" dirty="0">
                <a:gradFill>
                  <a:gsLst>
                    <a:gs pos="2917">
                      <a:schemeClr val="tx1"/>
                    </a:gs>
                    <a:gs pos="30000">
                      <a:schemeClr val="tx1"/>
                    </a:gs>
                  </a:gsLst>
                  <a:lin ang="5400000" scaled="0"/>
                </a:gradFill>
              </a:rPr>
              <a:t>Windows Services</a:t>
            </a:r>
          </a:p>
        </p:txBody>
      </p:sp>
    </p:spTree>
    <p:extLst>
      <p:ext uri="{BB962C8B-B14F-4D97-AF65-F5344CB8AC3E}">
        <p14:creationId xmlns:p14="http://schemas.microsoft.com/office/powerpoint/2010/main" val="7069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4679614"/>
          </a:xfrm>
        </p:spPr>
        <p:txBody>
          <a:bodyPr/>
          <a:lstStyle/>
          <a:p>
            <a:pPr>
              <a:lnSpc>
                <a:spcPct val="150000"/>
              </a:lnSpc>
            </a:pPr>
            <a:r>
              <a:rPr lang="en-US" sz="3600" dirty="0">
                <a:hlinkClick r:id="rId3"/>
              </a:rPr>
              <a:t>https://aka.ms/winforms-designer</a:t>
            </a:r>
            <a:endParaRPr lang="en-US" sz="3600" dirty="0"/>
          </a:p>
          <a:p>
            <a:pPr>
              <a:lnSpc>
                <a:spcPct val="150000"/>
              </a:lnSpc>
            </a:pPr>
            <a:r>
              <a:rPr lang="en-US" sz="3600" dirty="0"/>
              <a:t>Common controls and base operations</a:t>
            </a:r>
          </a:p>
          <a:p>
            <a:pPr>
              <a:lnSpc>
                <a:spcPct val="150000"/>
              </a:lnSpc>
            </a:pPr>
            <a:r>
              <a:rPr lang="en-US" sz="3600" dirty="0"/>
              <a:t>Further monthly previews</a:t>
            </a:r>
          </a:p>
          <a:p>
            <a:pPr>
              <a:lnSpc>
                <a:spcPct val="150000"/>
              </a:lnSpc>
            </a:pPr>
            <a:r>
              <a:rPr lang="en-US" sz="3600" dirty="0"/>
              <a:t>Too early to port if you use designer a lot</a:t>
            </a:r>
          </a:p>
          <a:p>
            <a:pPr>
              <a:lnSpc>
                <a:spcPct val="150000"/>
              </a:lnSpc>
            </a:pPr>
            <a:r>
              <a:rPr lang="en-US" sz="3600" dirty="0"/>
              <a:t>Give us your feedback via Visual Studio feedback channel</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WinForms Designer Preview 1</a:t>
            </a:r>
          </a:p>
        </p:txBody>
      </p:sp>
      <p:pic>
        <p:nvPicPr>
          <p:cNvPr id="4" name="Picture 2" descr="Party Popper on Microsoft ">
            <a:extLst>
              <a:ext uri="{FF2B5EF4-FFF2-40B4-BE49-F238E27FC236}">
                <a16:creationId xmlns:a16="http://schemas.microsoft.com/office/drawing/2014/main" id="{F069DA24-8A69-48B6-B901-B3AB991B6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620" y="469691"/>
            <a:ext cx="438150"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8330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for Windows Desktop</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190478577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65133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Web apps with </a:t>
            </a:r>
            <a:r>
              <a:rPr lang="en-US" err="1"/>
              <a:t>Blazor</a:t>
            </a:r>
            <a:endParaRPr lang="en-US"/>
          </a:p>
        </p:txBody>
      </p:sp>
    </p:spTree>
    <p:extLst>
      <p:ext uri="{BB962C8B-B14F-4D97-AF65-F5344CB8AC3E}">
        <p14:creationId xmlns:p14="http://schemas.microsoft.com/office/powerpoint/2010/main" val="3699524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BDA5B1-5AA2-4EC5-9FE6-DEF3EF70130E}"/>
              </a:ext>
            </a:extLst>
          </p:cNvPr>
          <p:cNvGrpSpPr/>
          <p:nvPr/>
        </p:nvGrpSpPr>
        <p:grpSpPr>
          <a:xfrm>
            <a:off x="708946" y="1137367"/>
            <a:ext cx="4748598" cy="4316605"/>
            <a:chOff x="6763966" y="1195735"/>
            <a:chExt cx="4748598" cy="4316605"/>
          </a:xfrm>
        </p:grpSpPr>
        <p:sp>
          <p:nvSpPr>
            <p:cNvPr id="26" name="Rectangle 25">
              <a:extLst>
                <a:ext uri="{FF2B5EF4-FFF2-40B4-BE49-F238E27FC236}">
                  <a16:creationId xmlns:a16="http://schemas.microsoft.com/office/drawing/2014/main" id="{B49CD8FE-9D7F-4675-B7C0-1B1DDD54565C}"/>
                </a:ext>
              </a:extLst>
            </p:cNvPr>
            <p:cNvSpPr/>
            <p:nvPr/>
          </p:nvSpPr>
          <p:spPr>
            <a:xfrm>
              <a:off x="6763966" y="1195735"/>
              <a:ext cx="4748598" cy="4316605"/>
            </a:xfrm>
            <a:prstGeom prst="rect">
              <a:avLst/>
            </a:prstGeom>
            <a:solidFill>
              <a:schemeClr val="bg1"/>
            </a:solidFill>
            <a:ln>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F0DBF84-1FBD-448D-864B-DB205F085E2E}"/>
                </a:ext>
              </a:extLst>
            </p:cNvPr>
            <p:cNvSpPr/>
            <p:nvPr/>
          </p:nvSpPr>
          <p:spPr>
            <a:xfrm>
              <a:off x="6763966" y="1195735"/>
              <a:ext cx="4748598" cy="100450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DC9AE64-326B-4F1C-A7C6-5A5F94BF6469}"/>
                </a:ext>
              </a:extLst>
            </p:cNvPr>
            <p:cNvSpPr/>
            <p:nvPr/>
          </p:nvSpPr>
          <p:spPr>
            <a:xfrm>
              <a:off x="7263319" y="1573393"/>
              <a:ext cx="3774150" cy="409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rPr>
                <a:t>https://...</a:t>
              </a:r>
            </a:p>
          </p:txBody>
        </p:sp>
        <p:sp>
          <p:nvSpPr>
            <p:cNvPr id="29" name="Rectangle 28">
              <a:extLst>
                <a:ext uri="{FF2B5EF4-FFF2-40B4-BE49-F238E27FC236}">
                  <a16:creationId xmlns:a16="http://schemas.microsoft.com/office/drawing/2014/main" id="{F4509062-C9DE-4F40-92A3-AC90AFCF1410}"/>
                </a:ext>
              </a:extLst>
            </p:cNvPr>
            <p:cNvSpPr/>
            <p:nvPr/>
          </p:nvSpPr>
          <p:spPr>
            <a:xfrm>
              <a:off x="11116043" y="1195735"/>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72EB90E-BA3B-4A89-9AE3-E64D0466A715}"/>
                </a:ext>
              </a:extLst>
            </p:cNvPr>
            <p:cNvSpPr/>
            <p:nvPr/>
          </p:nvSpPr>
          <p:spPr>
            <a:xfrm>
              <a:off x="10659232"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5BBC40A-6B23-45E6-A1FD-3953238C1114}"/>
                </a:ext>
              </a:extLst>
            </p:cNvPr>
            <p:cNvSpPr/>
            <p:nvPr/>
          </p:nvSpPr>
          <p:spPr>
            <a:xfrm>
              <a:off x="10197388"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E6FA25A3-6536-4629-B890-D2A6622C4746}"/>
                </a:ext>
              </a:extLst>
            </p:cNvPr>
            <p:cNvSpPr/>
            <p:nvPr/>
          </p:nvSpPr>
          <p:spPr>
            <a:xfrm rot="16200000">
              <a:off x="6876308" y="1698472"/>
              <a:ext cx="255155" cy="159346"/>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969E559E-763B-4A45-BB72-F87D73AD7E30}"/>
                </a:ext>
              </a:extLst>
            </p:cNvPr>
            <p:cNvCxnSpPr>
              <a:cxnSpLocks/>
            </p:cNvCxnSpPr>
            <p:nvPr/>
          </p:nvCxnSpPr>
          <p:spPr>
            <a:xfrm>
              <a:off x="11135159" y="1650567"/>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29F0D7-8713-4865-B393-E72BF526D6B1}"/>
                </a:ext>
              </a:extLst>
            </p:cNvPr>
            <p:cNvCxnSpPr>
              <a:cxnSpLocks/>
            </p:cNvCxnSpPr>
            <p:nvPr/>
          </p:nvCxnSpPr>
          <p:spPr>
            <a:xfrm>
              <a:off x="11135159" y="1910364"/>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850284-E5DC-48AA-9B2B-EE83FDC0444A}"/>
                </a:ext>
              </a:extLst>
            </p:cNvPr>
            <p:cNvCxnSpPr>
              <a:cxnSpLocks/>
            </p:cNvCxnSpPr>
            <p:nvPr/>
          </p:nvCxnSpPr>
          <p:spPr>
            <a:xfrm>
              <a:off x="11135159" y="1780038"/>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A49131C-D546-4072-9F34-4F4CE181504B}"/>
                </a:ext>
              </a:extLst>
            </p:cNvPr>
            <p:cNvGrpSpPr/>
            <p:nvPr/>
          </p:nvGrpSpPr>
          <p:grpSpPr>
            <a:xfrm>
              <a:off x="11231013" y="1272348"/>
              <a:ext cx="166584" cy="125041"/>
              <a:chOff x="7112262" y="1295498"/>
              <a:chExt cx="96702" cy="54274"/>
            </a:xfrm>
          </p:grpSpPr>
          <p:cxnSp>
            <p:nvCxnSpPr>
              <p:cNvPr id="44" name="Straight Connector 43">
                <a:extLst>
                  <a:ext uri="{FF2B5EF4-FFF2-40B4-BE49-F238E27FC236}">
                    <a16:creationId xmlns:a16="http://schemas.microsoft.com/office/drawing/2014/main" id="{E4499A3F-8816-4E3E-A03A-CF4885C31E46}"/>
                  </a:ext>
                </a:extLst>
              </p:cNvPr>
              <p:cNvCxnSpPr/>
              <p:nvPr/>
            </p:nvCxnSpPr>
            <p:spPr>
              <a:xfrm>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1246C5-8B2C-40FF-8E07-11F27AC59454}"/>
                  </a:ext>
                </a:extLst>
              </p:cNvPr>
              <p:cNvCxnSpPr>
                <a:cxnSpLocks/>
              </p:cNvCxnSpPr>
              <p:nvPr/>
            </p:nvCxnSpPr>
            <p:spPr>
              <a:xfrm flipH="1">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C0DF868B-C29E-42D7-BB0D-94A7414DF34F}"/>
                </a:ext>
              </a:extLst>
            </p:cNvPr>
            <p:cNvCxnSpPr>
              <a:cxnSpLocks/>
            </p:cNvCxnSpPr>
            <p:nvPr/>
          </p:nvCxnSpPr>
          <p:spPr>
            <a:xfrm>
              <a:off x="10286853" y="1393086"/>
              <a:ext cx="2175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4F5380F-9426-4441-A784-50D7DD20A012}"/>
                </a:ext>
              </a:extLst>
            </p:cNvPr>
            <p:cNvGrpSpPr/>
            <p:nvPr/>
          </p:nvGrpSpPr>
          <p:grpSpPr>
            <a:xfrm>
              <a:off x="10768068" y="1272348"/>
              <a:ext cx="198261" cy="120737"/>
              <a:chOff x="6731064" y="1250524"/>
              <a:chExt cx="126294" cy="56142"/>
            </a:xfrm>
          </p:grpSpPr>
          <p:cxnSp>
            <p:nvCxnSpPr>
              <p:cNvPr id="40" name="Straight Connector 39">
                <a:extLst>
                  <a:ext uri="{FF2B5EF4-FFF2-40B4-BE49-F238E27FC236}">
                    <a16:creationId xmlns:a16="http://schemas.microsoft.com/office/drawing/2014/main" id="{FE087D91-68FB-4680-8437-BCF48D636C40}"/>
                  </a:ext>
                </a:extLst>
              </p:cNvPr>
              <p:cNvCxnSpPr>
                <a:cxnSpLocks/>
              </p:cNvCxnSpPr>
              <p:nvPr/>
            </p:nvCxnSpPr>
            <p:spPr>
              <a:xfrm>
                <a:off x="6731064" y="1306666"/>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7D68D4-FC2C-4DE2-B3A6-AAED2E457844}"/>
                  </a:ext>
                </a:extLst>
              </p:cNvPr>
              <p:cNvCxnSpPr>
                <a:cxnSpLocks/>
              </p:cNvCxnSpPr>
              <p:nvPr/>
            </p:nvCxnSpPr>
            <p:spPr>
              <a:xfrm>
                <a:off x="6731064" y="1252392"/>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4CDE95-F017-428B-8FA6-5A376D0A5E5E}"/>
                  </a:ext>
                </a:extLst>
              </p:cNvPr>
              <p:cNvCxnSpPr>
                <a:cxnSpLocks/>
              </p:cNvCxnSpPr>
              <p:nvPr/>
            </p:nvCxnSpPr>
            <p:spPr>
              <a:xfrm>
                <a:off x="6855420"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46B425-0DB1-49CE-8378-AF201F9DACBB}"/>
                  </a:ext>
                </a:extLst>
              </p:cNvPr>
              <p:cNvCxnSpPr>
                <a:cxnSpLocks/>
              </p:cNvCxnSpPr>
              <p:nvPr/>
            </p:nvCxnSpPr>
            <p:spPr>
              <a:xfrm>
                <a:off x="6734036"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Graphic 10">
            <a:extLst>
              <a:ext uri="{FF2B5EF4-FFF2-40B4-BE49-F238E27FC236}">
                <a16:creationId xmlns:a16="http://schemas.microsoft.com/office/drawing/2014/main" id="{DFE1E9DC-A8FD-4C35-BAB4-87CE31AAA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6653" y="2576564"/>
            <a:ext cx="955914" cy="1012814"/>
          </a:xfrm>
          <a:prstGeom prst="rect">
            <a:avLst/>
          </a:prstGeom>
        </p:spPr>
      </p:pic>
      <p:pic>
        <p:nvPicPr>
          <p:cNvPr id="14" name="Picture 13">
            <a:extLst>
              <a:ext uri="{FF2B5EF4-FFF2-40B4-BE49-F238E27FC236}">
                <a16:creationId xmlns:a16="http://schemas.microsoft.com/office/drawing/2014/main" id="{4D94904E-BD8D-42C8-BCF0-DAF626A2A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37" y="2427638"/>
            <a:ext cx="1855154" cy="1310666"/>
          </a:xfrm>
          <a:prstGeom prst="rect">
            <a:avLst/>
          </a:prstGeom>
        </p:spPr>
      </p:pic>
      <p:pic>
        <p:nvPicPr>
          <p:cNvPr id="16" name="Picture 15">
            <a:extLst>
              <a:ext uri="{FF2B5EF4-FFF2-40B4-BE49-F238E27FC236}">
                <a16:creationId xmlns:a16="http://schemas.microsoft.com/office/drawing/2014/main" id="{379009CE-9270-49AA-914F-EE4FF9CD3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606" y="2610050"/>
            <a:ext cx="1091565" cy="945841"/>
          </a:xfrm>
          <a:prstGeom prst="rect">
            <a:avLst/>
          </a:prstGeom>
        </p:spPr>
      </p:pic>
      <p:sp>
        <p:nvSpPr>
          <p:cNvPr id="17" name="Rectangle 16">
            <a:extLst>
              <a:ext uri="{FF2B5EF4-FFF2-40B4-BE49-F238E27FC236}">
                <a16:creationId xmlns:a16="http://schemas.microsoft.com/office/drawing/2014/main" id="{6C336232-8893-4D94-BAF3-969DCDA6AF22}"/>
              </a:ext>
            </a:extLst>
          </p:cNvPr>
          <p:cNvSpPr/>
          <p:nvPr/>
        </p:nvSpPr>
        <p:spPr>
          <a:xfrm>
            <a:off x="1057995" y="4064041"/>
            <a:ext cx="4050500" cy="945841"/>
          </a:xfrm>
          <a:prstGeom prst="rect">
            <a:avLst/>
          </a:prstGeom>
          <a:solidFill>
            <a:srgbClr val="FFD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JS</a:t>
            </a:r>
          </a:p>
        </p:txBody>
      </p:sp>
      <p:grpSp>
        <p:nvGrpSpPr>
          <p:cNvPr id="6" name="Group 5">
            <a:extLst>
              <a:ext uri="{FF2B5EF4-FFF2-40B4-BE49-F238E27FC236}">
                <a16:creationId xmlns:a16="http://schemas.microsoft.com/office/drawing/2014/main" id="{8E6DF952-40B5-4BA2-BE85-F105359DC584}"/>
              </a:ext>
            </a:extLst>
          </p:cNvPr>
          <p:cNvGrpSpPr/>
          <p:nvPr/>
        </p:nvGrpSpPr>
        <p:grpSpPr>
          <a:xfrm rot="21106531">
            <a:off x="5390997" y="2157820"/>
            <a:ext cx="2274957" cy="2542359"/>
            <a:chOff x="4860128" y="2197348"/>
            <a:chExt cx="1590712" cy="2542359"/>
          </a:xfrm>
        </p:grpSpPr>
        <p:pic>
          <p:nvPicPr>
            <p:cNvPr id="21" name="Graphic 20" descr="Line Arrow: Clockwise curve">
              <a:extLst>
                <a:ext uri="{FF2B5EF4-FFF2-40B4-BE49-F238E27FC236}">
                  <a16:creationId xmlns:a16="http://schemas.microsoft.com/office/drawing/2014/main" id="{562C8EDC-19E5-43AB-ADC6-B74F88E1C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a:off x="5052262" y="2197348"/>
              <a:ext cx="1398578" cy="1398578"/>
            </a:xfrm>
            <a:prstGeom prst="rect">
              <a:avLst/>
            </a:prstGeom>
          </p:spPr>
        </p:pic>
        <p:pic>
          <p:nvPicPr>
            <p:cNvPr id="47" name="Graphic 46" descr="Line Arrow: Clockwise curve">
              <a:extLst>
                <a:ext uri="{FF2B5EF4-FFF2-40B4-BE49-F238E27FC236}">
                  <a16:creationId xmlns:a16="http://schemas.microsoft.com/office/drawing/2014/main" id="{9BB20BAA-630C-4C2D-BA43-61EF2EECE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flipH="1" flipV="1">
              <a:off x="4860128" y="3341129"/>
              <a:ext cx="1398578" cy="1398578"/>
            </a:xfrm>
            <a:prstGeom prst="rect">
              <a:avLst/>
            </a:prstGeom>
          </p:spPr>
        </p:pic>
      </p:grpSp>
      <p:pic>
        <p:nvPicPr>
          <p:cNvPr id="8" name="Graphic 7" descr="Server">
            <a:extLst>
              <a:ext uri="{FF2B5EF4-FFF2-40B4-BE49-F238E27FC236}">
                <a16:creationId xmlns:a16="http://schemas.microsoft.com/office/drawing/2014/main" id="{77AE6B43-F085-4A5F-B69C-08B4B3842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37972" y="997626"/>
            <a:ext cx="3738664" cy="3738664"/>
          </a:xfrm>
          <a:prstGeom prst="rect">
            <a:avLst/>
          </a:prstGeom>
        </p:spPr>
      </p:pic>
      <p:grpSp>
        <p:nvGrpSpPr>
          <p:cNvPr id="65" name="Group 64">
            <a:extLst>
              <a:ext uri="{FF2B5EF4-FFF2-40B4-BE49-F238E27FC236}">
                <a16:creationId xmlns:a16="http://schemas.microsoft.com/office/drawing/2014/main" id="{274AED7D-40EC-417C-B7AB-CF9A032A32F8}"/>
              </a:ext>
            </a:extLst>
          </p:cNvPr>
          <p:cNvGrpSpPr/>
          <p:nvPr/>
        </p:nvGrpSpPr>
        <p:grpSpPr>
          <a:xfrm>
            <a:off x="7528157" y="2301360"/>
            <a:ext cx="4158294" cy="2767915"/>
            <a:chOff x="435991" y="2301360"/>
            <a:chExt cx="4158294" cy="2767915"/>
          </a:xfrm>
        </p:grpSpPr>
        <p:pic>
          <p:nvPicPr>
            <p:cNvPr id="24" name="Picture 23">
              <a:extLst>
                <a:ext uri="{FF2B5EF4-FFF2-40B4-BE49-F238E27FC236}">
                  <a16:creationId xmlns:a16="http://schemas.microsoft.com/office/drawing/2014/main" id="{79978B70-66DE-4E8F-B915-194EDB92DEFA}"/>
                </a:ext>
              </a:extLst>
            </p:cNvPr>
            <p:cNvPicPr>
              <a:picLocks noChangeAspect="1"/>
            </p:cNvPicPr>
            <p:nvPr/>
          </p:nvPicPr>
          <p:blipFill>
            <a:blip r:embed="rId11"/>
            <a:stretch>
              <a:fillRect/>
            </a:stretch>
          </p:blipFill>
          <p:spPr>
            <a:xfrm>
              <a:off x="435991" y="2301360"/>
              <a:ext cx="4158294" cy="2767915"/>
            </a:xfrm>
            <a:prstGeom prst="rect">
              <a:avLst/>
            </a:prstGeom>
            <a:effectLst>
              <a:outerShdw blurRad="50800" dist="38100" dir="5400000" algn="t" rotWithShape="0">
                <a:prstClr val="black">
                  <a:alpha val="27000"/>
                </a:prstClr>
              </a:outerShdw>
            </a:effectLst>
          </p:spPr>
        </p:pic>
        <p:sp>
          <p:nvSpPr>
            <p:cNvPr id="4" name="Freeform: Shape 3">
              <a:extLst>
                <a:ext uri="{FF2B5EF4-FFF2-40B4-BE49-F238E27FC236}">
                  <a16:creationId xmlns:a16="http://schemas.microsoft.com/office/drawing/2014/main" id="{4C48DCCC-3939-4E9D-95BE-CC99759ECC07}"/>
                </a:ext>
              </a:extLst>
            </p:cNvPr>
            <p:cNvSpPr/>
            <p:nvPr/>
          </p:nvSpPr>
          <p:spPr>
            <a:xfrm>
              <a:off x="590145" y="2575128"/>
              <a:ext cx="3819727" cy="2308698"/>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A8C0C3F9-5262-47EE-B139-78DC5721BDC5}"/>
              </a:ext>
            </a:extLst>
          </p:cNvPr>
          <p:cNvGrpSpPr/>
          <p:nvPr/>
        </p:nvGrpSpPr>
        <p:grpSpPr>
          <a:xfrm>
            <a:off x="9003227" y="3425887"/>
            <a:ext cx="1392768" cy="1163498"/>
            <a:chOff x="2476688" y="4553310"/>
            <a:chExt cx="2280129" cy="1904793"/>
          </a:xfrm>
        </p:grpSpPr>
        <p:sp>
          <p:nvSpPr>
            <p:cNvPr id="48" name="Rectangle 47">
              <a:extLst>
                <a:ext uri="{FF2B5EF4-FFF2-40B4-BE49-F238E27FC236}">
                  <a16:creationId xmlns:a16="http://schemas.microsoft.com/office/drawing/2014/main" id="{05FA6BA9-9017-4CAF-8D5E-41145FFF9507}"/>
                </a:ext>
              </a:extLst>
            </p:cNvPr>
            <p:cNvSpPr/>
            <p:nvPr/>
          </p:nvSpPr>
          <p:spPr>
            <a:xfrm>
              <a:off x="2664806" y="4553310"/>
              <a:ext cx="1964014" cy="1895502"/>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256C8DAF-B264-48E2-B91D-0A68642CE337}"/>
                </a:ext>
              </a:extLst>
            </p:cNvPr>
            <p:cNvPicPr>
              <a:picLocks noChangeAspect="1"/>
            </p:cNvPicPr>
            <p:nvPr/>
          </p:nvPicPr>
          <p:blipFill>
            <a:blip r:embed="rId12"/>
            <a:stretch>
              <a:fillRect/>
            </a:stretch>
          </p:blipFill>
          <p:spPr>
            <a:xfrm>
              <a:off x="2476688" y="4955242"/>
              <a:ext cx="2280129" cy="1502861"/>
            </a:xfrm>
            <a:prstGeom prst="rect">
              <a:avLst/>
            </a:prstGeom>
          </p:spPr>
        </p:pic>
      </p:grpSp>
      <p:grpSp>
        <p:nvGrpSpPr>
          <p:cNvPr id="7" name="Group 6">
            <a:extLst>
              <a:ext uri="{FF2B5EF4-FFF2-40B4-BE49-F238E27FC236}">
                <a16:creationId xmlns:a16="http://schemas.microsoft.com/office/drawing/2014/main" id="{3EFCDFC7-4792-4AFB-8DBE-FF22AEC3271B}"/>
              </a:ext>
            </a:extLst>
          </p:cNvPr>
          <p:cNvGrpSpPr/>
          <p:nvPr/>
        </p:nvGrpSpPr>
        <p:grpSpPr>
          <a:xfrm>
            <a:off x="1034063" y="3022105"/>
            <a:ext cx="3838873" cy="791647"/>
            <a:chOff x="1034063" y="3022105"/>
            <a:chExt cx="3838873" cy="791647"/>
          </a:xfrm>
        </p:grpSpPr>
        <p:grpSp>
          <p:nvGrpSpPr>
            <p:cNvPr id="46" name="Group 45">
              <a:extLst>
                <a:ext uri="{FF2B5EF4-FFF2-40B4-BE49-F238E27FC236}">
                  <a16:creationId xmlns:a16="http://schemas.microsoft.com/office/drawing/2014/main" id="{1217964B-FBCF-4E63-9767-B13344E8484D}"/>
                </a:ext>
              </a:extLst>
            </p:cNvPr>
            <p:cNvGrpSpPr/>
            <p:nvPr/>
          </p:nvGrpSpPr>
          <p:grpSpPr>
            <a:xfrm>
              <a:off x="1034063" y="3022105"/>
              <a:ext cx="935363" cy="791647"/>
              <a:chOff x="809408" y="5164739"/>
              <a:chExt cx="1531302" cy="1296022"/>
            </a:xfrm>
          </p:grpSpPr>
          <p:sp>
            <p:nvSpPr>
              <p:cNvPr id="50" name="Rectangle 49">
                <a:extLst>
                  <a:ext uri="{FF2B5EF4-FFF2-40B4-BE49-F238E27FC236}">
                    <a16:creationId xmlns:a16="http://schemas.microsoft.com/office/drawing/2014/main" id="{32970229-9942-4631-B385-67D5C0E07B31}"/>
                  </a:ext>
                </a:extLst>
              </p:cNvPr>
              <p:cNvSpPr/>
              <p:nvPr/>
            </p:nvSpPr>
            <p:spPr>
              <a:xfrm>
                <a:off x="942760" y="5164739"/>
                <a:ext cx="1319004" cy="1286740"/>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 name="Picture 50">
                <a:extLst>
                  <a:ext uri="{FF2B5EF4-FFF2-40B4-BE49-F238E27FC236}">
                    <a16:creationId xmlns:a16="http://schemas.microsoft.com/office/drawing/2014/main" id="{8B07C769-5715-41FA-91BD-1B5DD3DD78FA}"/>
                  </a:ext>
                </a:extLst>
              </p:cNvPr>
              <p:cNvPicPr>
                <a:picLocks noChangeAspect="1"/>
              </p:cNvPicPr>
              <p:nvPr/>
            </p:nvPicPr>
            <p:blipFill>
              <a:blip r:embed="rId12"/>
              <a:stretch>
                <a:fillRect/>
              </a:stretch>
            </p:blipFill>
            <p:spPr>
              <a:xfrm>
                <a:off x="809408" y="5451464"/>
                <a:ext cx="1531302" cy="1009297"/>
              </a:xfrm>
              <a:prstGeom prst="rect">
                <a:avLst/>
              </a:prstGeom>
            </p:spPr>
          </p:pic>
        </p:grpSp>
        <p:grpSp>
          <p:nvGrpSpPr>
            <p:cNvPr id="52" name="Group 51">
              <a:extLst>
                <a:ext uri="{FF2B5EF4-FFF2-40B4-BE49-F238E27FC236}">
                  <a16:creationId xmlns:a16="http://schemas.microsoft.com/office/drawing/2014/main" id="{1BFB06E8-7A0D-4DB3-9291-C817FC4102CB}"/>
                </a:ext>
              </a:extLst>
            </p:cNvPr>
            <p:cNvGrpSpPr/>
            <p:nvPr/>
          </p:nvGrpSpPr>
          <p:grpSpPr>
            <a:xfrm>
              <a:off x="2216248" y="3102752"/>
              <a:ext cx="2656688" cy="624681"/>
              <a:chOff x="977953" y="2433131"/>
              <a:chExt cx="6182954" cy="1453829"/>
            </a:xfrm>
            <a:solidFill>
              <a:schemeClr val="tx1"/>
            </a:solidFill>
            <a:effectLst>
              <a:outerShdw blurRad="165100" dist="38100" dir="5400000" algn="t" rotWithShape="0">
                <a:prstClr val="black">
                  <a:alpha val="40000"/>
                </a:prstClr>
              </a:outerShdw>
            </a:effectLst>
          </p:grpSpPr>
          <p:sp>
            <p:nvSpPr>
              <p:cNvPr id="53" name="Freeform: Shape 52">
                <a:extLst>
                  <a:ext uri="{FF2B5EF4-FFF2-40B4-BE49-F238E27FC236}">
                    <a16:creationId xmlns:a16="http://schemas.microsoft.com/office/drawing/2014/main" id="{246E14C2-1C99-4B41-BB44-040955B9015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E7B22F2F-AE9B-4825-A8B3-D457995A1F4A}"/>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A4BF6DB2-DDFA-48B5-BA82-F2BA48CC86C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BAC37AB4-A5F0-4598-BC03-C67C1DF38111}"/>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5BAE7E19-D69D-48AA-BF9E-CD7BE17E322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BCCA213E-AB15-45AE-B31E-E534C2AEE7E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108398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xit" presetSubtype="0" fill="hold"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26253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a:xfrm>
            <a:off x="269239" y="1189177"/>
            <a:ext cx="11653523" cy="2511457"/>
          </a:xfrm>
        </p:spPr>
        <p:txBody>
          <a:bodyPr/>
          <a:lstStyle/>
          <a:p>
            <a:r>
              <a:rPr lang="en-US" sz="3600" dirty="0"/>
              <a:t>Build client-side web UI with .NET instead of JavaScript</a:t>
            </a:r>
          </a:p>
          <a:p>
            <a:r>
              <a:rPr lang="en-US" sz="3600" dirty="0"/>
              <a:t>Write reusable web UI components with C# and Razor</a:t>
            </a:r>
          </a:p>
          <a:p>
            <a:r>
              <a:rPr lang="en-US" sz="3600" dirty="0"/>
              <a:t>Share .NET code with both the client and the server </a:t>
            </a:r>
          </a:p>
          <a:p>
            <a:r>
              <a:rPr lang="en-US" sz="3600"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rgbClr val="7030A0"/>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492B469-5648-4C93-9820-8FD5632A3003}"/>
              </a:ext>
            </a:extLst>
          </p:cNvPr>
          <p:cNvSpPr txBox="1"/>
          <p:nvPr/>
        </p:nvSpPr>
        <p:spPr>
          <a:xfrm>
            <a:off x="4645152" y="450187"/>
            <a:ext cx="2903615" cy="3273552"/>
          </a:xfrm>
          <a:prstGeom prst="rect">
            <a:avLst/>
          </a:prstGeom>
          <a:solidFill>
            <a:srgbClr val="7030A0"/>
          </a:solidFill>
        </p:spPr>
        <p:txBody>
          <a:bodyPr wrap="square" lIns="0" tIns="0" rIns="0" bIns="36576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Segoe UI Light"/>
                <a:ea typeface="+mn-ea"/>
                <a:cs typeface="+mn-cs"/>
              </a:rPr>
              <a:t>.NET</a:t>
            </a:r>
          </a:p>
        </p:txBody>
      </p:sp>
      <p:pic>
        <p:nvPicPr>
          <p:cNvPr id="21" name="Graphic 20">
            <a:extLst>
              <a:ext uri="{FF2B5EF4-FFF2-40B4-BE49-F238E27FC236}">
                <a16:creationId xmlns:a16="http://schemas.microsoft.com/office/drawing/2014/main" id="{1A64D293-30CB-45F7-A3DD-E7605263F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5152" y="2289062"/>
            <a:ext cx="2907792" cy="2907792"/>
          </a:xfrm>
          <a:prstGeom prst="rect">
            <a:avLst/>
          </a:prstGeom>
        </p:spPr>
      </p:pic>
    </p:spTree>
    <p:extLst>
      <p:ext uri="{BB962C8B-B14F-4D97-AF65-F5344CB8AC3E}">
        <p14:creationId xmlns:p14="http://schemas.microsoft.com/office/powerpoint/2010/main" val="314824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66667E-6 -3.33333E-6 L -0.00013 0.14422 " pathEditMode="relative" rAng="0" ptsTypes="AA">
                                      <p:cBhvr>
                                        <p:cTn id="11" dur="2000" fill="hold"/>
                                        <p:tgtEl>
                                          <p:spTgt spid="21"/>
                                        </p:tgtEl>
                                        <p:attrNameLst>
                                          <p:attrName>ppt_x</p:attrName>
                                          <p:attrName>ppt_y</p:attrName>
                                        </p:attrNameLst>
                                      </p:cBhvr>
                                      <p:rCtr x="-13" y="7199"/>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07E6-C26C-428C-82F8-31EB572FB0F4}"/>
              </a:ext>
            </a:extLst>
          </p:cNvPr>
          <p:cNvSpPr>
            <a:spLocks noGrp="1"/>
          </p:cNvSpPr>
          <p:nvPr>
            <p:ph type="title"/>
          </p:nvPr>
        </p:nvSpPr>
        <p:spPr/>
        <p:txBody>
          <a:bodyPr/>
          <a:lstStyle/>
          <a:p>
            <a:r>
              <a:rPr lang="en-US" dirty="0">
                <a:solidFill>
                  <a:schemeClr val="bg1"/>
                </a:solidFill>
              </a:rPr>
              <a:t>How Blazor WebAssembly works</a:t>
            </a:r>
          </a:p>
        </p:txBody>
      </p:sp>
      <p:grpSp>
        <p:nvGrpSpPr>
          <p:cNvPr id="3" name="Group 2">
            <a:extLst>
              <a:ext uri="{FF2B5EF4-FFF2-40B4-BE49-F238E27FC236}">
                <a16:creationId xmlns:a16="http://schemas.microsoft.com/office/drawing/2014/main" id="{A5019D5B-0708-40B4-82F7-6BB35D00CBF0}"/>
              </a:ext>
            </a:extLst>
          </p:cNvPr>
          <p:cNvGrpSpPr/>
          <p:nvPr/>
        </p:nvGrpSpPr>
        <p:grpSpPr>
          <a:xfrm>
            <a:off x="3991498" y="2327396"/>
            <a:ext cx="4046299" cy="3358240"/>
            <a:chOff x="6763966" y="1195735"/>
            <a:chExt cx="6758067" cy="4194606"/>
          </a:xfrm>
        </p:grpSpPr>
        <p:sp>
          <p:nvSpPr>
            <p:cNvPr id="4" name="Rectangle 3">
              <a:extLst>
                <a:ext uri="{FF2B5EF4-FFF2-40B4-BE49-F238E27FC236}">
                  <a16:creationId xmlns:a16="http://schemas.microsoft.com/office/drawing/2014/main" id="{40EE3CA5-AAAF-4D20-AE67-1B95C831D030}"/>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85418E0-B7C3-4078-AF9B-956D60E5CE45}"/>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6" name="Rectangle 5">
              <a:extLst>
                <a:ext uri="{FF2B5EF4-FFF2-40B4-BE49-F238E27FC236}">
                  <a16:creationId xmlns:a16="http://schemas.microsoft.com/office/drawing/2014/main" id="{6BCFAC73-936F-463A-AF0A-3B7993033038}"/>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7" name="Rectangle 6">
              <a:extLst>
                <a:ext uri="{FF2B5EF4-FFF2-40B4-BE49-F238E27FC236}">
                  <a16:creationId xmlns:a16="http://schemas.microsoft.com/office/drawing/2014/main" id="{F4C3127E-10DB-4DAB-9C81-165A3340C1B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8" name="Rectangle 7">
              <a:extLst>
                <a:ext uri="{FF2B5EF4-FFF2-40B4-BE49-F238E27FC236}">
                  <a16:creationId xmlns:a16="http://schemas.microsoft.com/office/drawing/2014/main" id="{8506662C-C864-4B83-BDB1-D718423783B6}"/>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 name="Rectangle 8">
              <a:extLst>
                <a:ext uri="{FF2B5EF4-FFF2-40B4-BE49-F238E27FC236}">
                  <a16:creationId xmlns:a16="http://schemas.microsoft.com/office/drawing/2014/main" id="{DD27F340-5B4F-4C3D-901A-21FB28E627DF}"/>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0" name="Isosceles Triangle 9">
              <a:extLst>
                <a:ext uri="{FF2B5EF4-FFF2-40B4-BE49-F238E27FC236}">
                  <a16:creationId xmlns:a16="http://schemas.microsoft.com/office/drawing/2014/main" id="{82AAAC6B-50C1-4D01-B85E-83FA16037B4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1" name="Straight Connector 10">
              <a:extLst>
                <a:ext uri="{FF2B5EF4-FFF2-40B4-BE49-F238E27FC236}">
                  <a16:creationId xmlns:a16="http://schemas.microsoft.com/office/drawing/2014/main" id="{9A4D7138-2894-4D0A-9349-6669D7CF5A73}"/>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 name="Straight Connector 11">
              <a:extLst>
                <a:ext uri="{FF2B5EF4-FFF2-40B4-BE49-F238E27FC236}">
                  <a16:creationId xmlns:a16="http://schemas.microsoft.com/office/drawing/2014/main" id="{CB0B146E-10A9-4617-879D-305387CB31B8}"/>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3" name="Straight Connector 12">
              <a:extLst>
                <a:ext uri="{FF2B5EF4-FFF2-40B4-BE49-F238E27FC236}">
                  <a16:creationId xmlns:a16="http://schemas.microsoft.com/office/drawing/2014/main" id="{52ADEDD0-22C6-4D67-B011-71B499795AA1}"/>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4" name="Group 13">
              <a:extLst>
                <a:ext uri="{FF2B5EF4-FFF2-40B4-BE49-F238E27FC236}">
                  <a16:creationId xmlns:a16="http://schemas.microsoft.com/office/drawing/2014/main" id="{05C3FE0E-ADDA-43D1-A7D0-501EEC173229}"/>
                </a:ext>
              </a:extLst>
            </p:cNvPr>
            <p:cNvGrpSpPr/>
            <p:nvPr/>
          </p:nvGrpSpPr>
          <p:grpSpPr>
            <a:xfrm>
              <a:off x="13240124" y="1273807"/>
              <a:ext cx="166689" cy="125046"/>
              <a:chOff x="8278897" y="1296128"/>
              <a:chExt cx="96767" cy="54276"/>
            </a:xfrm>
          </p:grpSpPr>
          <p:cxnSp>
            <p:nvCxnSpPr>
              <p:cNvPr id="21" name="Straight Connector 20">
                <a:extLst>
                  <a:ext uri="{FF2B5EF4-FFF2-40B4-BE49-F238E27FC236}">
                    <a16:creationId xmlns:a16="http://schemas.microsoft.com/office/drawing/2014/main" id="{E6DB434D-24D5-45CD-B390-CFA158E41E4E}"/>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22" name="Straight Connector 21">
                <a:extLst>
                  <a:ext uri="{FF2B5EF4-FFF2-40B4-BE49-F238E27FC236}">
                    <a16:creationId xmlns:a16="http://schemas.microsoft.com/office/drawing/2014/main" id="{4C9142CE-9165-4339-86AC-528090BC5DFE}"/>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5" name="Straight Connector 14">
              <a:extLst>
                <a:ext uri="{FF2B5EF4-FFF2-40B4-BE49-F238E27FC236}">
                  <a16:creationId xmlns:a16="http://schemas.microsoft.com/office/drawing/2014/main" id="{2F9D25E3-E587-4D9F-A33C-8F7C59F7F27C}"/>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6" name="Group 15">
              <a:extLst>
                <a:ext uri="{FF2B5EF4-FFF2-40B4-BE49-F238E27FC236}">
                  <a16:creationId xmlns:a16="http://schemas.microsoft.com/office/drawing/2014/main" id="{7DE80DA1-E0A4-4D32-BCC9-3455700B65DD}"/>
                </a:ext>
              </a:extLst>
            </p:cNvPr>
            <p:cNvGrpSpPr/>
            <p:nvPr/>
          </p:nvGrpSpPr>
          <p:grpSpPr>
            <a:xfrm>
              <a:off x="12777510" y="1273797"/>
              <a:ext cx="198380" cy="120741"/>
              <a:chOff x="8011102" y="1251201"/>
              <a:chExt cx="126370" cy="56144"/>
            </a:xfrm>
          </p:grpSpPr>
          <p:cxnSp>
            <p:nvCxnSpPr>
              <p:cNvPr id="17" name="Straight Connector 16">
                <a:extLst>
                  <a:ext uri="{FF2B5EF4-FFF2-40B4-BE49-F238E27FC236}">
                    <a16:creationId xmlns:a16="http://schemas.microsoft.com/office/drawing/2014/main" id="{DE77CA8D-9302-4DD0-B6E4-708E2AAF1DE7}"/>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8" name="Straight Connector 17">
                <a:extLst>
                  <a:ext uri="{FF2B5EF4-FFF2-40B4-BE49-F238E27FC236}">
                    <a16:creationId xmlns:a16="http://schemas.microsoft.com/office/drawing/2014/main" id="{CE760DAD-3B1F-43F5-A054-23BE3B8BE14F}"/>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D1DCEE47-8009-4B51-8CFC-3139CC596D31}"/>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C420894D-BE38-4F4A-AC24-E72DA76D5E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23" name="Rectangle 22">
            <a:extLst>
              <a:ext uri="{FF2B5EF4-FFF2-40B4-BE49-F238E27FC236}">
                <a16:creationId xmlns:a16="http://schemas.microsoft.com/office/drawing/2014/main" id="{61AF3A2A-E7AB-4CAA-8200-04A03200B5C1}"/>
              </a:ext>
            </a:extLst>
          </p:cNvPr>
          <p:cNvSpPr/>
          <p:nvPr/>
        </p:nvSpPr>
        <p:spPr>
          <a:xfrm>
            <a:off x="6873271" y="4077818"/>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25" name="Group 24">
            <a:extLst>
              <a:ext uri="{FF2B5EF4-FFF2-40B4-BE49-F238E27FC236}">
                <a16:creationId xmlns:a16="http://schemas.microsoft.com/office/drawing/2014/main" id="{CEEFCFE6-A7EC-47F3-8557-8970817EDD3D}"/>
              </a:ext>
            </a:extLst>
          </p:cNvPr>
          <p:cNvGrpSpPr/>
          <p:nvPr/>
        </p:nvGrpSpPr>
        <p:grpSpPr>
          <a:xfrm>
            <a:off x="4183799" y="3321411"/>
            <a:ext cx="2259720" cy="2123864"/>
            <a:chOff x="784337" y="2208439"/>
            <a:chExt cx="2259720" cy="2123864"/>
          </a:xfrm>
        </p:grpSpPr>
        <p:sp>
          <p:nvSpPr>
            <p:cNvPr id="29" name="Rectangle: Rounded Corners 28">
              <a:extLst>
                <a:ext uri="{FF2B5EF4-FFF2-40B4-BE49-F238E27FC236}">
                  <a16:creationId xmlns:a16="http://schemas.microsoft.com/office/drawing/2014/main" id="{B66CE958-90C0-465E-BF12-CFBC7AB378A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30" name="Group 29">
              <a:extLst>
                <a:ext uri="{FF2B5EF4-FFF2-40B4-BE49-F238E27FC236}">
                  <a16:creationId xmlns:a16="http://schemas.microsoft.com/office/drawing/2014/main" id="{01E41800-85E5-484F-8617-81A34C1464C0}"/>
                </a:ext>
              </a:extLst>
            </p:cNvPr>
            <p:cNvGrpSpPr/>
            <p:nvPr/>
          </p:nvGrpSpPr>
          <p:grpSpPr>
            <a:xfrm>
              <a:off x="1204474" y="2411592"/>
              <a:ext cx="1442545" cy="339191"/>
              <a:chOff x="977953" y="2433131"/>
              <a:chExt cx="6182954" cy="1453829"/>
            </a:xfrm>
            <a:solidFill>
              <a:sysClr val="windowText" lastClr="000000"/>
            </a:solidFill>
            <a:effectLst/>
          </p:grpSpPr>
          <p:sp>
            <p:nvSpPr>
              <p:cNvPr id="31" name="Freeform: Shape 30">
                <a:extLst>
                  <a:ext uri="{FF2B5EF4-FFF2-40B4-BE49-F238E27FC236}">
                    <a16:creationId xmlns:a16="http://schemas.microsoft.com/office/drawing/2014/main" id="{15035070-8398-4D7C-B7E2-E721BA964C5C}"/>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2" name="Freeform: Shape 31">
                <a:extLst>
                  <a:ext uri="{FF2B5EF4-FFF2-40B4-BE49-F238E27FC236}">
                    <a16:creationId xmlns:a16="http://schemas.microsoft.com/office/drawing/2014/main" id="{FF008C87-029D-4574-947D-3F6290259FD0}"/>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3" name="Freeform: Shape 32">
                <a:extLst>
                  <a:ext uri="{FF2B5EF4-FFF2-40B4-BE49-F238E27FC236}">
                    <a16:creationId xmlns:a16="http://schemas.microsoft.com/office/drawing/2014/main" id="{1A673E46-5C59-445B-BD3D-CA21956118B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4" name="Freeform: Shape 33">
                <a:extLst>
                  <a:ext uri="{FF2B5EF4-FFF2-40B4-BE49-F238E27FC236}">
                    <a16:creationId xmlns:a16="http://schemas.microsoft.com/office/drawing/2014/main" id="{5837E918-D167-416A-9B82-2C6743E4BFC0}"/>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5" name="Freeform: Shape 34">
                <a:extLst>
                  <a:ext uri="{FF2B5EF4-FFF2-40B4-BE49-F238E27FC236}">
                    <a16:creationId xmlns:a16="http://schemas.microsoft.com/office/drawing/2014/main" id="{027275FA-8B97-45D3-8329-4F64D4EC484E}"/>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6" name="Freeform: Shape 35">
                <a:extLst>
                  <a:ext uri="{FF2B5EF4-FFF2-40B4-BE49-F238E27FC236}">
                    <a16:creationId xmlns:a16="http://schemas.microsoft.com/office/drawing/2014/main" id="{8F837A99-B4C5-4A24-B7B0-23599798C94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26" name="Rectangle 25">
            <a:extLst>
              <a:ext uri="{FF2B5EF4-FFF2-40B4-BE49-F238E27FC236}">
                <a16:creationId xmlns:a16="http://schemas.microsoft.com/office/drawing/2014/main" id="{BA7E4DE2-B758-4CD8-93DB-E0E7BCDD25B5}"/>
              </a:ext>
            </a:extLst>
          </p:cNvPr>
          <p:cNvSpPr/>
          <p:nvPr/>
        </p:nvSpPr>
        <p:spPr>
          <a:xfrm>
            <a:off x="4289564" y="3997351"/>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27" name="Rectangle 26">
            <a:extLst>
              <a:ext uri="{FF2B5EF4-FFF2-40B4-BE49-F238E27FC236}">
                <a16:creationId xmlns:a16="http://schemas.microsoft.com/office/drawing/2014/main" id="{77887A05-FB19-4166-8664-762EF24CFB07}"/>
              </a:ext>
            </a:extLst>
          </p:cNvPr>
          <p:cNvSpPr/>
          <p:nvPr/>
        </p:nvSpPr>
        <p:spPr>
          <a:xfrm>
            <a:off x="4289564" y="4443815"/>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28" name="Rectangle 27">
            <a:extLst>
              <a:ext uri="{FF2B5EF4-FFF2-40B4-BE49-F238E27FC236}">
                <a16:creationId xmlns:a16="http://schemas.microsoft.com/office/drawing/2014/main" id="{09A0138D-7C04-4AD8-8FC7-43C21CA99416}"/>
              </a:ext>
            </a:extLst>
          </p:cNvPr>
          <p:cNvSpPr/>
          <p:nvPr/>
        </p:nvSpPr>
        <p:spPr>
          <a:xfrm>
            <a:off x="4289564" y="4768790"/>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pic>
        <p:nvPicPr>
          <p:cNvPr id="37" name="Graphic 36" descr="Line Arrow: Clockwise curve">
            <a:extLst>
              <a:ext uri="{FF2B5EF4-FFF2-40B4-BE49-F238E27FC236}">
                <a16:creationId xmlns:a16="http://schemas.microsoft.com/office/drawing/2014/main" id="{559EB22C-3BB3-45B7-A32E-6D2B9F0A8D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982218" flipV="1">
            <a:off x="6460932" y="3964484"/>
            <a:ext cx="351788" cy="575702"/>
          </a:xfrm>
          <a:prstGeom prst="rect">
            <a:avLst/>
          </a:prstGeom>
        </p:spPr>
      </p:pic>
      <p:pic>
        <p:nvPicPr>
          <p:cNvPr id="38" name="Graphic 37" descr="Line Arrow: Clockwise curve">
            <a:extLst>
              <a:ext uri="{FF2B5EF4-FFF2-40B4-BE49-F238E27FC236}">
                <a16:creationId xmlns:a16="http://schemas.microsoft.com/office/drawing/2014/main" id="{EFF76E3C-9952-4F45-9662-924507C6C4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846488" flipV="1">
            <a:off x="6511297" y="4225871"/>
            <a:ext cx="351788" cy="575702"/>
          </a:xfrm>
          <a:prstGeom prst="rect">
            <a:avLst/>
          </a:prstGeom>
        </p:spPr>
      </p:pic>
    </p:spTree>
    <p:extLst>
      <p:ext uri="{BB962C8B-B14F-4D97-AF65-F5344CB8AC3E}">
        <p14:creationId xmlns:p14="http://schemas.microsoft.com/office/powerpoint/2010/main" val="2273930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a:solidFill>
                  <a:schemeClr val="bg1"/>
                </a:solidFill>
              </a:rPr>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545875" y="3699604"/>
            <a:ext cx="1558825" cy="461665"/>
          </a:xfrm>
          <a:prstGeom prst="rect">
            <a:avLst/>
          </a:prstGeom>
          <a:noFill/>
        </p:spPr>
        <p:txBody>
          <a:bodyPr wrap="none" rtlCol="0">
            <a:spAutoFit/>
          </a:bodyPr>
          <a:lstStyle/>
          <a:p>
            <a:r>
              <a:rPr lang="en-US" sz="2400" b="1">
                <a:solidFill>
                  <a:prstClr val="black"/>
                </a:solidFill>
                <a:latin typeface="+mj-lt"/>
              </a:rPr>
              <a:t>.NET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50372" y="4408195"/>
            <a:ext cx="881973" cy="369332"/>
          </a:xfrm>
          <a:prstGeom prst="rect">
            <a:avLst/>
          </a:prstGeom>
          <a:noFill/>
        </p:spPr>
        <p:txBody>
          <a:bodyPr wrap="none" rtlCol="0">
            <a:spAutoFit/>
          </a:bodyPr>
          <a:lstStyle/>
          <a:p>
            <a:r>
              <a:rPr lang="en-US" dirty="0">
                <a:solidFill>
                  <a:schemeClr val="bg1"/>
                </a:solidFill>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581914" y="1291037"/>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WebAssembly</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Server</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solidFill>
                  <a:schemeClr val="bg1"/>
                </a:soli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1776922" y="5909618"/>
            <a:ext cx="1535677" cy="430887"/>
          </a:xfrm>
          <a:prstGeom prst="rect">
            <a:avLst/>
          </a:prstGeom>
          <a:noFill/>
        </p:spPr>
        <p:txBody>
          <a:bodyPr wrap="none" lIns="0" tIns="0" rIns="0" bIns="0" rtlCol="0">
            <a:spAutoFit/>
          </a:bodyPr>
          <a:lstStyle/>
          <a:p>
            <a:pPr algn="l"/>
            <a:r>
              <a:rPr lang="en-US" sz="2800" i="1" dirty="0">
                <a:solidFill>
                  <a:schemeClr val="bg1"/>
                </a:solidFill>
              </a:rPr>
              <a:t>May 2020</a:t>
            </a:r>
          </a:p>
        </p:txBody>
      </p:sp>
    </p:spTree>
    <p:extLst>
      <p:ext uri="{BB962C8B-B14F-4D97-AF65-F5344CB8AC3E}">
        <p14:creationId xmlns:p14="http://schemas.microsoft.com/office/powerpoint/2010/main" val="3654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a:solidFill>
                  <a:schemeClr val="bg1"/>
                </a:solidFill>
              </a:rPr>
              <a:t>Blazor on client or server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581914" y="1291037"/>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WebAssembly</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Server</a:t>
            </a:r>
          </a:p>
        </p:txBody>
      </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solidFill>
                  <a:schemeClr val="bg1"/>
                </a:soli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1776922" y="5909618"/>
            <a:ext cx="1535677" cy="430887"/>
          </a:xfrm>
          <a:prstGeom prst="rect">
            <a:avLst/>
          </a:prstGeom>
          <a:noFill/>
        </p:spPr>
        <p:txBody>
          <a:bodyPr wrap="none" lIns="0" tIns="0" rIns="0" bIns="0" rtlCol="0">
            <a:spAutoFit/>
          </a:bodyPr>
          <a:lstStyle/>
          <a:p>
            <a:pPr algn="l"/>
            <a:r>
              <a:rPr lang="en-US" sz="2800" i="1" dirty="0">
                <a:solidFill>
                  <a:schemeClr val="bg1"/>
                </a:solidFill>
              </a:rPr>
              <a:t>May 2020</a:t>
            </a:r>
          </a:p>
        </p:txBody>
      </p:sp>
      <p:sp>
        <p:nvSpPr>
          <p:cNvPr id="90" name="TextBox 89">
            <a:extLst>
              <a:ext uri="{FF2B5EF4-FFF2-40B4-BE49-F238E27FC236}">
                <a16:creationId xmlns:a16="http://schemas.microsoft.com/office/drawing/2014/main" id="{078C33FC-FBB9-4CBF-8D85-43C48A28B349}"/>
              </a:ext>
            </a:extLst>
          </p:cNvPr>
          <p:cNvSpPr txBox="1"/>
          <p:nvPr/>
        </p:nvSpPr>
        <p:spPr>
          <a:xfrm>
            <a:off x="5174166" y="2152185"/>
            <a:ext cx="6835685" cy="3657600"/>
          </a:xfrm>
          <a:prstGeom prst="rect">
            <a:avLst/>
          </a:prstGeom>
          <a:noFill/>
        </p:spPr>
        <p:txBody>
          <a:bodyPr wrap="square" lIns="73152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Pro:</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Smaller download size, faster load time</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Running on fully featured .NET runtime</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Code never leaves the server</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Simplified architecture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Latency</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No offline support</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Consumes more server resources</a:t>
            </a:r>
          </a:p>
        </p:txBody>
      </p:sp>
      <p:sp>
        <p:nvSpPr>
          <p:cNvPr id="91" name="TextBox 90">
            <a:extLst>
              <a:ext uri="{FF2B5EF4-FFF2-40B4-BE49-F238E27FC236}">
                <a16:creationId xmlns:a16="http://schemas.microsoft.com/office/drawing/2014/main" id="{637DC27E-142C-476F-8E49-0CF7EF5351F7}"/>
              </a:ext>
            </a:extLst>
          </p:cNvPr>
          <p:cNvSpPr txBox="1"/>
          <p:nvPr/>
        </p:nvSpPr>
        <p:spPr>
          <a:xfrm>
            <a:off x="464660" y="2157323"/>
            <a:ext cx="4258600" cy="3657600"/>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Pro:</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True SPA, full interactivity</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Utilize client resources</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Supports offline, static sites, PWA scenarios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Larger download size</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Requires WebAssembly</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Still </a:t>
            </a: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 preview</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220228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8F0B3A-F09A-4956-879D-D3AD55ADC595}"/>
              </a:ext>
            </a:extLst>
          </p:cNvPr>
          <p:cNvSpPr>
            <a:spLocks noGrp="1"/>
          </p:cNvSpPr>
          <p:nvPr>
            <p:ph type="body" sz="quarter" idx="10"/>
          </p:nvPr>
        </p:nvSpPr>
        <p:spPr>
          <a:xfrm>
            <a:off x="269239" y="1189177"/>
            <a:ext cx="11653523" cy="3925562"/>
          </a:xfrm>
        </p:spPr>
        <p:txBody>
          <a:bodyPr/>
          <a:lstStyle/>
          <a:p>
            <a:r>
              <a:rPr lang="en-US" dirty="0"/>
              <a:t>Go to </a:t>
            </a:r>
            <a:r>
              <a:rPr lang="en-US" dirty="0">
                <a:hlinkClick r:id="rId2"/>
              </a:rPr>
              <a:t>https://blazor.net</a:t>
            </a:r>
            <a:endParaRPr lang="en-US" dirty="0"/>
          </a:p>
          <a:p>
            <a:r>
              <a:rPr lang="en-US" dirty="0"/>
              <a:t>Install .NET Core 3.0</a:t>
            </a:r>
          </a:p>
          <a:p>
            <a:r>
              <a:rPr lang="en-US" dirty="0"/>
              <a:t>Install the Blazor WebAssembly template</a:t>
            </a:r>
          </a:p>
          <a:p>
            <a:r>
              <a:rPr lang="en-US" dirty="0"/>
              <a:t>(Windows) Install Visual Studio 2019 16.3</a:t>
            </a:r>
          </a:p>
          <a:p>
            <a:r>
              <a:rPr lang="en-US" dirty="0"/>
              <a:t>(Mac/Linux) Install Visual Studio Code with the C# extension</a:t>
            </a:r>
          </a:p>
        </p:txBody>
      </p:sp>
      <p:sp>
        <p:nvSpPr>
          <p:cNvPr id="2" name="Title 1">
            <a:extLst>
              <a:ext uri="{FF2B5EF4-FFF2-40B4-BE49-F238E27FC236}">
                <a16:creationId xmlns:a16="http://schemas.microsoft.com/office/drawing/2014/main" id="{32DB7541-2400-4E91-A449-A405CB147C9A}"/>
              </a:ext>
            </a:extLst>
          </p:cNvPr>
          <p:cNvSpPr>
            <a:spLocks noGrp="1"/>
          </p:cNvSpPr>
          <p:nvPr>
            <p:ph type="title"/>
          </p:nvPr>
        </p:nvSpPr>
        <p:spPr/>
        <p:txBody>
          <a:bodyPr/>
          <a:lstStyle/>
          <a:p>
            <a:r>
              <a:rPr lang="en-US" dirty="0"/>
              <a:t>Get started with Blazor</a:t>
            </a:r>
          </a:p>
        </p:txBody>
      </p:sp>
    </p:spTree>
    <p:extLst>
      <p:ext uri="{BB962C8B-B14F-4D97-AF65-F5344CB8AC3E}">
        <p14:creationId xmlns:p14="http://schemas.microsoft.com/office/powerpoint/2010/main" val="23250062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p:nvPr>
        </p:nvSpPr>
        <p:spPr/>
        <p:txBody>
          <a:bodyPr/>
          <a:lstStyle/>
          <a:p>
            <a:r>
              <a:rPr lang="en-US" sz="4710" dirty="0">
                <a:solidFill>
                  <a:schemeClr val="bg1"/>
                </a:solidFill>
              </a:rPr>
              <a:t>Build your own pizza store UI with Blazor</a:t>
            </a:r>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495304"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accent2">
                    <a:lumMod val="40000"/>
                    <a:lumOff val="60000"/>
                  </a:schemeClr>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https://aka.ms/blazorworkshop</a:t>
            </a:r>
            <a:r>
              <a:rPr lang="en-US" sz="3600" dirty="0">
                <a:solidFill>
                  <a:schemeClr val="accent2">
                    <a:lumMod val="40000"/>
                    <a:lumOff val="60000"/>
                  </a:schemeClr>
                </a:soli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C3E1F800-AA1A-4F4C-BC99-270EB7096D8F}"/>
              </a:ext>
            </a:extLst>
          </p:cNvPr>
          <p:cNvGrpSpPr/>
          <p:nvPr/>
        </p:nvGrpSpPr>
        <p:grpSpPr>
          <a:xfrm>
            <a:off x="392570" y="421298"/>
            <a:ext cx="11384519" cy="1939499"/>
            <a:chOff x="392570" y="459594"/>
            <a:chExt cx="11384519" cy="1939499"/>
          </a:xfrm>
        </p:grpSpPr>
        <p:sp>
          <p:nvSpPr>
            <p:cNvPr id="29" name="Rectangle 28">
              <a:extLst>
                <a:ext uri="{FF2B5EF4-FFF2-40B4-BE49-F238E27FC236}">
                  <a16:creationId xmlns:a16="http://schemas.microsoft.com/office/drawing/2014/main" id="{B542288A-81D3-4E2D-90DB-EDEB99BA4BE6}"/>
                </a:ext>
              </a:extLst>
            </p:cNvPr>
            <p:cNvSpPr/>
            <p:nvPr/>
          </p:nvSpPr>
          <p:spPr bwMode="auto">
            <a:xfrm>
              <a:off x="392570" y="459594"/>
              <a:ext cx="11384519" cy="1939499"/>
            </a:xfrm>
            <a:prstGeom prst="rect">
              <a:avLst/>
            </a:prstGeom>
            <a:solidFill>
              <a:srgbClr val="3111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E500CDCB-A2E5-45F9-87AC-0137101F61D1}"/>
                </a:ext>
              </a:extLst>
            </p:cNvPr>
            <p:cNvSpPr/>
            <p:nvPr/>
          </p:nvSpPr>
          <p:spPr>
            <a:xfrm>
              <a:off x="4413909" y="1416734"/>
              <a:ext cx="3657600" cy="36471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70" b="0" i="0" u="none" strike="noStrike" kern="1200" cap="none" spc="0" normalizeH="0" baseline="0" noProof="0" dirty="0">
                  <a:ln>
                    <a:noFill/>
                  </a:ln>
                  <a:solidFill>
                    <a:srgbClr val="FFFFFF"/>
                  </a:solidFill>
                  <a:effectLst/>
                  <a:uLnTx/>
                  <a:uFillTx/>
                  <a:latin typeface="Segoe UI"/>
                  <a:ea typeface="+mn-ea"/>
                  <a:cs typeface="+mn-cs"/>
                  <a:hlinkClick r:id="rId2"/>
                </a:rPr>
                <a:t>https://www.telerik.com/blazor-ui</a:t>
              </a:r>
              <a:endParaRPr kumimoji="0" lang="en-US" sz="177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13F099C6-F5F9-4D60-A820-03913819EC91}"/>
                </a:ext>
              </a:extLst>
            </p:cNvPr>
            <p:cNvGrpSpPr/>
            <p:nvPr/>
          </p:nvGrpSpPr>
          <p:grpSpPr>
            <a:xfrm>
              <a:off x="462892" y="523965"/>
              <a:ext cx="3657600" cy="1828800"/>
              <a:chOff x="4152597" y="1667107"/>
              <a:chExt cx="3657600" cy="1828800"/>
            </a:xfrm>
          </p:grpSpPr>
          <p:sp>
            <p:nvSpPr>
              <p:cNvPr id="21" name="Rectangle 20">
                <a:extLst>
                  <a:ext uri="{FF2B5EF4-FFF2-40B4-BE49-F238E27FC236}">
                    <a16:creationId xmlns:a16="http://schemas.microsoft.com/office/drawing/2014/main" id="{6EE7F3F7-F367-47D4-A0D7-BB0E6E3674D8}"/>
                  </a:ext>
                </a:extLst>
              </p:cNvPr>
              <p:cNvSpPr/>
              <p:nvPr/>
            </p:nvSpPr>
            <p:spPr bwMode="auto">
              <a:xfrm>
                <a:off x="4152597" y="1667107"/>
                <a:ext cx="36576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2" name="Picture 8" descr="See the source image">
                <a:extLst>
                  <a:ext uri="{FF2B5EF4-FFF2-40B4-BE49-F238E27FC236}">
                    <a16:creationId xmlns:a16="http://schemas.microsoft.com/office/drawing/2014/main" id="{B9E3AF02-107E-4ED7-8535-D153667A5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98" b="5976"/>
              <a:stretch/>
            </p:blipFill>
            <p:spPr bwMode="auto">
              <a:xfrm>
                <a:off x="4267199" y="1714441"/>
                <a:ext cx="3428395" cy="1734132"/>
              </a:xfrm>
              <a:prstGeom prst="rect">
                <a:avLst/>
              </a:prstGeom>
              <a:solidFill>
                <a:schemeClr val="tx1"/>
              </a:solidFill>
            </p:spPr>
          </p:pic>
        </p:grpSp>
        <p:sp>
          <p:nvSpPr>
            <p:cNvPr id="20" name="Rectangle 19">
              <a:extLst>
                <a:ext uri="{FF2B5EF4-FFF2-40B4-BE49-F238E27FC236}">
                  <a16:creationId xmlns:a16="http://schemas.microsoft.com/office/drawing/2014/main" id="{FC8C2050-EB5A-4841-BD90-AD8B3AD35B49}"/>
                </a:ext>
              </a:extLst>
            </p:cNvPr>
            <p:cNvSpPr/>
            <p:nvPr/>
          </p:nvSpPr>
          <p:spPr>
            <a:xfrm>
              <a:off x="4413910" y="518550"/>
              <a:ext cx="7315198" cy="90717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“Telerik UI for Blazor components have been built from the ground-up to ensure you experience shorter development cycles, quick iterations and cut time to market”</a:t>
              </a:r>
            </a:p>
          </p:txBody>
        </p:sp>
      </p:grpSp>
      <p:grpSp>
        <p:nvGrpSpPr>
          <p:cNvPr id="30" name="Group 29">
            <a:extLst>
              <a:ext uri="{FF2B5EF4-FFF2-40B4-BE49-F238E27FC236}">
                <a16:creationId xmlns:a16="http://schemas.microsoft.com/office/drawing/2014/main" id="{2974FE1C-5C5C-44CE-81AE-C81722C45FE5}"/>
              </a:ext>
            </a:extLst>
          </p:cNvPr>
          <p:cNvGrpSpPr/>
          <p:nvPr/>
        </p:nvGrpSpPr>
        <p:grpSpPr>
          <a:xfrm>
            <a:off x="392569" y="2478841"/>
            <a:ext cx="11384519" cy="1939499"/>
            <a:chOff x="392569" y="2467266"/>
            <a:chExt cx="11384519" cy="1939499"/>
          </a:xfrm>
        </p:grpSpPr>
        <p:sp>
          <p:nvSpPr>
            <p:cNvPr id="34" name="Rectangle 33">
              <a:extLst>
                <a:ext uri="{FF2B5EF4-FFF2-40B4-BE49-F238E27FC236}">
                  <a16:creationId xmlns:a16="http://schemas.microsoft.com/office/drawing/2014/main" id="{69DBFEC8-D92A-4DE7-928C-33CAC7E31ABA}"/>
                </a:ext>
              </a:extLst>
            </p:cNvPr>
            <p:cNvSpPr/>
            <p:nvPr/>
          </p:nvSpPr>
          <p:spPr bwMode="auto">
            <a:xfrm>
              <a:off x="392569" y="2467266"/>
              <a:ext cx="11384519" cy="1939499"/>
            </a:xfrm>
            <a:prstGeom prst="rect">
              <a:avLst/>
            </a:prstGeom>
            <a:solidFill>
              <a:srgbClr val="3111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AE1A6ABC-1B8A-4E0F-BD4D-A89C1C0FFF65}"/>
                </a:ext>
              </a:extLst>
            </p:cNvPr>
            <p:cNvSpPr/>
            <p:nvPr/>
          </p:nvSpPr>
          <p:spPr>
            <a:xfrm>
              <a:off x="4413908" y="2509145"/>
              <a:ext cx="7315197" cy="1178784"/>
            </a:xfrm>
            <a:prstGeom prst="rect">
              <a:avLst/>
            </a:prstGeom>
          </p:spPr>
          <p:txBody>
            <a:bodyPr wrap="square">
              <a:spAutoFit/>
            </a:bodyPr>
            <a:lstStyle/>
            <a:p>
              <a:pPr lvl="0" defTabSz="914367">
                <a:defRPr/>
              </a:pPr>
              <a:r>
                <a:rPr lang="en-US" sz="1765" dirty="0">
                  <a:solidFill>
                    <a:srgbClr val="FFFFFF"/>
                  </a:solidFill>
                  <a:latin typeface="Segoe UI" panose="020B0502040204020203" pitchFamily="34" charset="0"/>
                </a:rPr>
                <a:t>“DevExpress UI for Blazor ships with 12 UI components (including a Data Grid, Pivot Grid, Charts and Scheduler) so you can design rich user experiences for both Blazor server-side and Blazor client-side platforms.”</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F30CF6F0-BA03-4933-84F2-966206B7E7F4}"/>
                </a:ext>
              </a:extLst>
            </p:cNvPr>
            <p:cNvGrpSpPr/>
            <p:nvPr/>
          </p:nvGrpSpPr>
          <p:grpSpPr>
            <a:xfrm>
              <a:off x="462892" y="2514600"/>
              <a:ext cx="3657600" cy="1828800"/>
              <a:chOff x="336216" y="4992061"/>
              <a:chExt cx="3657600" cy="1828800"/>
            </a:xfrm>
          </p:grpSpPr>
          <p:sp>
            <p:nvSpPr>
              <p:cNvPr id="16" name="Rectangle 15">
                <a:extLst>
                  <a:ext uri="{FF2B5EF4-FFF2-40B4-BE49-F238E27FC236}">
                    <a16:creationId xmlns:a16="http://schemas.microsoft.com/office/drawing/2014/main" id="{5A4CB48C-774A-4FB6-B2E9-94FEBCCA0D93}"/>
                  </a:ext>
                </a:extLst>
              </p:cNvPr>
              <p:cNvSpPr/>
              <p:nvPr/>
            </p:nvSpPr>
            <p:spPr bwMode="auto">
              <a:xfrm>
                <a:off x="336216" y="4992061"/>
                <a:ext cx="36576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0" name="Picture 6" descr="http://allvectorlogo.com/img/2016/04/devexpress-logo.png">
                <a:extLst>
                  <a:ext uri="{FF2B5EF4-FFF2-40B4-BE49-F238E27FC236}">
                    <a16:creationId xmlns:a16="http://schemas.microsoft.com/office/drawing/2014/main" id="{AFF61AB8-6C92-427F-9BB8-A0FA12E490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59" t="15757" r="10308" b="18491"/>
              <a:stretch/>
            </p:blipFill>
            <p:spPr bwMode="auto">
              <a:xfrm>
                <a:off x="366036" y="5102113"/>
                <a:ext cx="3589375" cy="160869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32D7AD68-0DF5-476C-8887-68F53C96C33E}"/>
                </a:ext>
              </a:extLst>
            </p:cNvPr>
            <p:cNvSpPr/>
            <p:nvPr/>
          </p:nvSpPr>
          <p:spPr>
            <a:xfrm>
              <a:off x="4413908" y="3697668"/>
              <a:ext cx="3762925" cy="36394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hlinkClick r:id="rId5"/>
                </a:rPr>
                <a:t>https://www.devexpress.com/blazor</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4F76FCA7-127D-4D2C-A408-F67B659C7990}"/>
              </a:ext>
            </a:extLst>
          </p:cNvPr>
          <p:cNvGrpSpPr/>
          <p:nvPr/>
        </p:nvGrpSpPr>
        <p:grpSpPr>
          <a:xfrm>
            <a:off x="392569" y="4510351"/>
            <a:ext cx="11384519" cy="1939499"/>
            <a:chOff x="392569" y="4467268"/>
            <a:chExt cx="11384519" cy="1939499"/>
          </a:xfrm>
        </p:grpSpPr>
        <p:sp>
          <p:nvSpPr>
            <p:cNvPr id="35" name="Rectangle 34">
              <a:extLst>
                <a:ext uri="{FF2B5EF4-FFF2-40B4-BE49-F238E27FC236}">
                  <a16:creationId xmlns:a16="http://schemas.microsoft.com/office/drawing/2014/main" id="{61B1D206-9A72-45B6-B3AB-853F6CE1D0D0}"/>
                </a:ext>
              </a:extLst>
            </p:cNvPr>
            <p:cNvSpPr/>
            <p:nvPr/>
          </p:nvSpPr>
          <p:spPr bwMode="auto">
            <a:xfrm>
              <a:off x="392569" y="4467268"/>
              <a:ext cx="11384519" cy="1939499"/>
            </a:xfrm>
            <a:prstGeom prst="rect">
              <a:avLst/>
            </a:prstGeom>
            <a:solidFill>
              <a:srgbClr val="3111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8D1BEB47-FA8A-4BD9-9AEE-A58A06E8E1AF}"/>
                </a:ext>
              </a:extLst>
            </p:cNvPr>
            <p:cNvGrpSpPr/>
            <p:nvPr/>
          </p:nvGrpSpPr>
          <p:grpSpPr>
            <a:xfrm>
              <a:off x="462892" y="4505235"/>
              <a:ext cx="3657600" cy="1828800"/>
              <a:chOff x="424487" y="1726323"/>
              <a:chExt cx="3657600" cy="1828800"/>
            </a:xfrm>
          </p:grpSpPr>
          <p:sp>
            <p:nvSpPr>
              <p:cNvPr id="22" name="Rectangle 21">
                <a:extLst>
                  <a:ext uri="{FF2B5EF4-FFF2-40B4-BE49-F238E27FC236}">
                    <a16:creationId xmlns:a16="http://schemas.microsoft.com/office/drawing/2014/main" id="{B7011021-D6A3-4C78-ADD8-00A666AB3873}"/>
                  </a:ext>
                </a:extLst>
              </p:cNvPr>
              <p:cNvSpPr/>
              <p:nvPr/>
            </p:nvSpPr>
            <p:spPr bwMode="auto">
              <a:xfrm>
                <a:off x="424487" y="1726323"/>
                <a:ext cx="36576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descr="https://d2g29cya9iq7ip.cloudfront.net/content/images/company-logos/Syncfusion_Logo_Image.png">
                <a:extLst>
                  <a:ext uri="{FF2B5EF4-FFF2-40B4-BE49-F238E27FC236}">
                    <a16:creationId xmlns:a16="http://schemas.microsoft.com/office/drawing/2014/main" id="{BDAAEF18-9DBE-45D6-AF2E-9BCBE46689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168" b="5779"/>
              <a:stretch/>
            </p:blipFill>
            <p:spPr bwMode="auto">
              <a:xfrm>
                <a:off x="440947" y="1820305"/>
                <a:ext cx="3624680" cy="1675602"/>
              </a:xfrm>
              <a:prstGeom prst="rect">
                <a:avLst/>
              </a:prstGeom>
              <a:solidFill>
                <a:schemeClr val="tx1"/>
              </a:solidFill>
            </p:spPr>
          </p:pic>
        </p:grpSp>
        <p:sp>
          <p:nvSpPr>
            <p:cNvPr id="25" name="Rectangle 24">
              <a:extLst>
                <a:ext uri="{FF2B5EF4-FFF2-40B4-BE49-F238E27FC236}">
                  <a16:creationId xmlns:a16="http://schemas.microsoft.com/office/drawing/2014/main" id="{57BB25CC-8E5E-4E96-BFFF-C4E34406D2D3}"/>
                </a:ext>
              </a:extLst>
            </p:cNvPr>
            <p:cNvSpPr/>
            <p:nvPr/>
          </p:nvSpPr>
          <p:spPr>
            <a:xfrm>
              <a:off x="4413907" y="4505235"/>
              <a:ext cx="7315197" cy="118186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70" b="0" i="0" u="none" strike="noStrike" kern="1200" cap="none" spc="0" normalizeH="0" baseline="0" noProof="0" dirty="0">
                  <a:ln>
                    <a:noFill/>
                  </a:ln>
                  <a:solidFill>
                    <a:srgbClr val="FFFFFF"/>
                  </a:solidFill>
                  <a:effectLst/>
                  <a:uLnTx/>
                  <a:uFillTx/>
                  <a:latin typeface="Segoe UI"/>
                  <a:ea typeface="+mn-ea"/>
                  <a:cs typeface="+mn-cs"/>
                </a:rPr>
                <a:t>“The </a:t>
              </a:r>
              <a:r>
                <a:rPr kumimoji="0" lang="en-US" sz="1770" b="0" i="0" u="none" strike="noStrike" kern="1200" cap="none" spc="0" normalizeH="0" baseline="0" noProof="0" dirty="0" err="1">
                  <a:ln>
                    <a:noFill/>
                  </a:ln>
                  <a:solidFill>
                    <a:srgbClr val="FFFFFF"/>
                  </a:solidFill>
                  <a:effectLst/>
                  <a:uLnTx/>
                  <a:uFillTx/>
                  <a:latin typeface="Segoe UI"/>
                  <a:ea typeface="+mn-ea"/>
                  <a:cs typeface="+mn-cs"/>
                </a:rPr>
                <a:t>Syncfusion</a:t>
              </a:r>
              <a:r>
                <a:rPr kumimoji="0" lang="en-US" sz="1770" b="0" i="0" u="none" strike="noStrike" kern="1200" cap="none" spc="0" normalizeH="0" baseline="0" noProof="0" dirty="0">
                  <a:ln>
                    <a:noFill/>
                  </a:ln>
                  <a:solidFill>
                    <a:srgbClr val="FFFFFF"/>
                  </a:solidFill>
                  <a:effectLst/>
                  <a:uLnTx/>
                  <a:uFillTx/>
                  <a:latin typeface="Segoe UI"/>
                  <a:ea typeface="+mn-ea"/>
                  <a:cs typeface="+mn-cs"/>
                </a:rPr>
                <a:t> ASP.NET Core Blazor Components library is the only suite that you will ever need to build an application, containing over 60 high-performance, lightweight, modular, and responsive UI controls in a single package.”</a:t>
              </a:r>
            </a:p>
          </p:txBody>
        </p:sp>
        <p:sp>
          <p:nvSpPr>
            <p:cNvPr id="28" name="Rectangle 27">
              <a:extLst>
                <a:ext uri="{FF2B5EF4-FFF2-40B4-BE49-F238E27FC236}">
                  <a16:creationId xmlns:a16="http://schemas.microsoft.com/office/drawing/2014/main" id="{530BAE4A-B258-46BE-B6E2-FD9B314230F5}"/>
                </a:ext>
              </a:extLst>
            </p:cNvPr>
            <p:cNvSpPr/>
            <p:nvPr/>
          </p:nvSpPr>
          <p:spPr>
            <a:xfrm>
              <a:off x="4413907" y="5681602"/>
              <a:ext cx="5024068"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hlinkClick r:id="rId7"/>
                </a:rPr>
                <a:t>https://www.syncfusion.com/blazor-components</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891522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1+#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1+#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7B9C3-8874-478B-BC55-E6409150FDD7}"/>
              </a:ext>
            </a:extLst>
          </p:cNvPr>
          <p:cNvSpPr>
            <a:spLocks noGrp="1"/>
          </p:cNvSpPr>
          <p:nvPr>
            <p:ph type="title"/>
          </p:nvPr>
        </p:nvSpPr>
        <p:spPr>
          <a:xfrm>
            <a:off x="588263" y="457200"/>
            <a:ext cx="11018520" cy="553998"/>
          </a:xfrm>
        </p:spPr>
        <p:txBody>
          <a:bodyPr/>
          <a:lstStyle/>
          <a:p>
            <a:r>
              <a:rPr lang="en-US" dirty="0" err="1">
                <a:latin typeface="Segoe UI Light" panose="020B0502040204020203" pitchFamily="34" charset="0"/>
                <a:cs typeface="Segoe UI Light" panose="020B0502040204020203" pitchFamily="34" charset="0"/>
              </a:rPr>
              <a:t>Radzen</a:t>
            </a:r>
            <a:r>
              <a:rPr lang="en-US" dirty="0">
                <a:latin typeface="Segoe UI Light" panose="020B0502040204020203" pitchFamily="34" charset="0"/>
                <a:cs typeface="Segoe UI Light" panose="020B0502040204020203" pitchFamily="34" charset="0"/>
              </a:rPr>
              <a:t> – Blazor WYSIWYG designer &amp; UI components</a:t>
            </a:r>
          </a:p>
        </p:txBody>
      </p:sp>
      <p:pic>
        <p:nvPicPr>
          <p:cNvPr id="3" name="Picture 2">
            <a:extLst>
              <a:ext uri="{FF2B5EF4-FFF2-40B4-BE49-F238E27FC236}">
                <a16:creationId xmlns:a16="http://schemas.microsoft.com/office/drawing/2014/main" id="{6B987467-4135-42E4-AD4B-701D3FD2BF0E}"/>
              </a:ext>
            </a:extLst>
          </p:cNvPr>
          <p:cNvPicPr>
            <a:picLocks noChangeAspect="1"/>
          </p:cNvPicPr>
          <p:nvPr/>
        </p:nvPicPr>
        <p:blipFill>
          <a:blip r:embed="rId2"/>
          <a:stretch>
            <a:fillRect/>
          </a:stretch>
        </p:blipFill>
        <p:spPr>
          <a:xfrm>
            <a:off x="692947" y="1460810"/>
            <a:ext cx="10913836" cy="6200078"/>
          </a:xfrm>
          <a:prstGeom prst="rect">
            <a:avLst/>
          </a:prstGeom>
        </p:spPr>
      </p:pic>
    </p:spTree>
    <p:extLst>
      <p:ext uri="{BB962C8B-B14F-4D97-AF65-F5344CB8AC3E}">
        <p14:creationId xmlns:p14="http://schemas.microsoft.com/office/powerpoint/2010/main" val="6102430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7436BD-F6BF-4A0B-89D7-791A2BE54414}"/>
              </a:ext>
            </a:extLst>
          </p:cNvPr>
          <p:cNvSpPr>
            <a:spLocks noGrp="1"/>
          </p:cNvSpPr>
          <p:nvPr>
            <p:ph type="body" sz="quarter" idx="10"/>
          </p:nvPr>
        </p:nvSpPr>
        <p:spPr>
          <a:xfrm>
            <a:off x="269239" y="1189177"/>
            <a:ext cx="11653523" cy="5252976"/>
          </a:xfrm>
        </p:spPr>
        <p:txBody>
          <a:bodyPr/>
          <a:lstStyle/>
          <a:p>
            <a:r>
              <a:rPr lang="en-US" dirty="0">
                <a:hlinkClick r:id="rId2"/>
              </a:rPr>
              <a:t>https://aka.ms/awesomeblazor</a:t>
            </a:r>
            <a:r>
              <a:rPr lang="en-US" dirty="0"/>
              <a:t> </a:t>
            </a:r>
          </a:p>
          <a:p>
            <a:r>
              <a:rPr lang="en-US" dirty="0"/>
              <a:t>Free open-source components &amp; JS interop libraries</a:t>
            </a:r>
          </a:p>
          <a:p>
            <a:r>
              <a:rPr lang="en-US" dirty="0"/>
              <a:t>Lots of fun sample Blazor apps</a:t>
            </a:r>
          </a:p>
          <a:p>
            <a:r>
              <a:rPr lang="en-US" dirty="0"/>
              <a:t>Articles, videos, blogs, and other learning materials</a:t>
            </a:r>
          </a:p>
          <a:p>
            <a:r>
              <a:rPr lang="en-US" dirty="0"/>
              <a:t>Chat with the Blazor community on Gitter: </a:t>
            </a:r>
            <a:r>
              <a:rPr lang="en-US" dirty="0">
                <a:hlinkClick r:id="rId3"/>
              </a:rPr>
              <a:t>https://gitter.im/aspnet/blazor</a:t>
            </a:r>
            <a:endParaRPr lang="en-US" dirty="0"/>
          </a:p>
          <a:p>
            <a:r>
              <a:rPr lang="en-US" dirty="0"/>
              <a:t>Thank you, Simon and Chris!</a:t>
            </a:r>
          </a:p>
          <a:p>
            <a:pPr marL="0" indent="0">
              <a:buNone/>
            </a:pPr>
            <a:endParaRPr lang="en-US" dirty="0"/>
          </a:p>
        </p:txBody>
      </p:sp>
      <p:sp>
        <p:nvSpPr>
          <p:cNvPr id="3" name="Title 2">
            <a:extLst>
              <a:ext uri="{FF2B5EF4-FFF2-40B4-BE49-F238E27FC236}">
                <a16:creationId xmlns:a16="http://schemas.microsoft.com/office/drawing/2014/main" id="{3CF53839-EC50-45B6-9528-B16B3366AB91}"/>
              </a:ext>
            </a:extLst>
          </p:cNvPr>
          <p:cNvSpPr>
            <a:spLocks noGrp="1"/>
          </p:cNvSpPr>
          <p:nvPr>
            <p:ph type="title"/>
          </p:nvPr>
        </p:nvSpPr>
        <p:spPr/>
        <p:txBody>
          <a:bodyPr/>
          <a:lstStyle/>
          <a:p>
            <a:r>
              <a:rPr lang="en-US" dirty="0"/>
              <a:t>The “Awesome Blazor” community</a:t>
            </a:r>
          </a:p>
        </p:txBody>
      </p:sp>
    </p:spTree>
    <p:extLst>
      <p:ext uri="{BB962C8B-B14F-4D97-AF65-F5344CB8AC3E}">
        <p14:creationId xmlns:p14="http://schemas.microsoft.com/office/powerpoint/2010/main" val="36301588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en-US"/>
              <a:t>.NET Growth Continues</a:t>
            </a:r>
          </a:p>
        </p:txBody>
      </p:sp>
      <p:pic>
        <p:nvPicPr>
          <p:cNvPr id="2" name="Picture 1">
            <a:extLst>
              <a:ext uri="{FF2B5EF4-FFF2-40B4-BE49-F238E27FC236}">
                <a16:creationId xmlns:a16="http://schemas.microsoft.com/office/drawing/2014/main" id="{61106837-EA9D-469C-BD5A-8D63D7BE303B}"/>
              </a:ext>
            </a:extLst>
          </p:cNvPr>
          <p:cNvPicPr>
            <a:picLocks noChangeAspect="1"/>
          </p:cNvPicPr>
          <p:nvPr/>
        </p:nvPicPr>
        <p:blipFill>
          <a:blip r:embed="rId3"/>
          <a:stretch>
            <a:fillRect/>
          </a:stretch>
        </p:blipFill>
        <p:spPr>
          <a:xfrm>
            <a:off x="12844019" y="2598429"/>
            <a:ext cx="5801535" cy="2553056"/>
          </a:xfrm>
          <a:prstGeom prst="rect">
            <a:avLst/>
          </a:prstGeom>
        </p:spPr>
      </p:pic>
      <p:grpSp>
        <p:nvGrpSpPr>
          <p:cNvPr id="4" name="Group 3">
            <a:extLst>
              <a:ext uri="{FF2B5EF4-FFF2-40B4-BE49-F238E27FC236}">
                <a16:creationId xmlns:a16="http://schemas.microsoft.com/office/drawing/2014/main" id="{670C6F87-1CF2-4465-BF42-2B11F485F6EF}"/>
              </a:ext>
            </a:extLst>
          </p:cNvPr>
          <p:cNvGrpSpPr/>
          <p:nvPr/>
        </p:nvGrpSpPr>
        <p:grpSpPr>
          <a:xfrm>
            <a:off x="799514" y="2274570"/>
            <a:ext cx="2126566" cy="3063383"/>
            <a:chOff x="799514" y="2274570"/>
            <a:chExt cx="2126566" cy="3063383"/>
          </a:xfrm>
        </p:grpSpPr>
        <p:sp>
          <p:nvSpPr>
            <p:cNvPr id="3" name="Oval 2">
              <a:extLst>
                <a:ext uri="{FF2B5EF4-FFF2-40B4-BE49-F238E27FC236}">
                  <a16:creationId xmlns:a16="http://schemas.microsoft.com/office/drawing/2014/main" id="{7FDD315D-563A-444E-932C-63AEEF5785D3}"/>
                </a:ext>
              </a:extLst>
            </p:cNvPr>
            <p:cNvSpPr/>
            <p:nvPr/>
          </p:nvSpPr>
          <p:spPr bwMode="auto">
            <a:xfrm>
              <a:off x="822960"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0A2547-7A14-4CEA-8338-989DA851CBE5}"/>
                </a:ext>
              </a:extLst>
            </p:cNvPr>
            <p:cNvSpPr/>
            <p:nvPr/>
          </p:nvSpPr>
          <p:spPr bwMode="auto">
            <a:xfrm>
              <a:off x="799514" y="2664017"/>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  </a:t>
              </a:r>
              <a:r>
                <a:rPr lang="en-US" sz="3200" b="1">
                  <a:gradFill>
                    <a:gsLst>
                      <a:gs pos="0">
                        <a:srgbClr val="FFFFFF"/>
                      </a:gs>
                      <a:gs pos="100000">
                        <a:srgbClr val="FFFFFF"/>
                      </a:gs>
                    </a:gsLst>
                    <a:lin ang="5400000" scaled="0"/>
                  </a:gradFill>
                  <a:ea typeface="Segoe UI" pitchFamily="34" charset="0"/>
                  <a:cs typeface="Segoe UI" pitchFamily="34" charset="0"/>
                </a:rPr>
                <a:t>million</a:t>
              </a:r>
            </a:p>
          </p:txBody>
        </p:sp>
        <p:sp>
          <p:nvSpPr>
            <p:cNvPr id="6" name="TextBox 5">
              <a:extLst>
                <a:ext uri="{FF2B5EF4-FFF2-40B4-BE49-F238E27FC236}">
                  <a16:creationId xmlns:a16="http://schemas.microsoft.com/office/drawing/2014/main" id="{1B7A4692-19C9-4843-B190-67DA48D0BAF7}"/>
                </a:ext>
              </a:extLst>
            </p:cNvPr>
            <p:cNvSpPr txBox="1"/>
            <p:nvPr/>
          </p:nvSpPr>
          <p:spPr>
            <a:xfrm>
              <a:off x="811237" y="4377690"/>
              <a:ext cx="21031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developers</a:t>
              </a:r>
            </a:p>
          </p:txBody>
        </p:sp>
      </p:grpSp>
      <p:grpSp>
        <p:nvGrpSpPr>
          <p:cNvPr id="7" name="Group 6">
            <a:extLst>
              <a:ext uri="{FF2B5EF4-FFF2-40B4-BE49-F238E27FC236}">
                <a16:creationId xmlns:a16="http://schemas.microsoft.com/office/drawing/2014/main" id="{0BA9793B-C9B7-4DF6-A26C-335DED4745A1}"/>
              </a:ext>
            </a:extLst>
          </p:cNvPr>
          <p:cNvGrpSpPr/>
          <p:nvPr/>
        </p:nvGrpSpPr>
        <p:grpSpPr>
          <a:xfrm>
            <a:off x="4557743" y="2274570"/>
            <a:ext cx="2846070" cy="3059247"/>
            <a:chOff x="4557743" y="2274570"/>
            <a:chExt cx="2846070" cy="3059247"/>
          </a:xfrm>
        </p:grpSpPr>
        <p:sp>
          <p:nvSpPr>
            <p:cNvPr id="8" name="Oval 7">
              <a:extLst>
                <a:ext uri="{FF2B5EF4-FFF2-40B4-BE49-F238E27FC236}">
                  <a16:creationId xmlns:a16="http://schemas.microsoft.com/office/drawing/2014/main" id="{397191AF-C498-4978-99D0-4D86F4340C38}"/>
                </a:ext>
              </a:extLst>
            </p:cNvPr>
            <p:cNvSpPr/>
            <p:nvPr/>
          </p:nvSpPr>
          <p:spPr bwMode="auto">
            <a:xfrm>
              <a:off x="4902684"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9BA0300-81FA-464C-A69D-4C455D6E8B15}"/>
                </a:ext>
              </a:extLst>
            </p:cNvPr>
            <p:cNvSpPr/>
            <p:nvPr/>
          </p:nvSpPr>
          <p:spPr bwMode="auto">
            <a:xfrm>
              <a:off x="4902684" y="2693946"/>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&gt;100</a:t>
              </a:r>
            </a:p>
            <a:p>
              <a:pPr algn="ctr" defTabSz="932472" fontAlgn="base">
                <a:lnSpc>
                  <a:spcPct val="90000"/>
                </a:lnSpc>
                <a:spcBef>
                  <a:spcPct val="0"/>
                </a:spcBef>
                <a:spcAft>
                  <a:spcPct val="0"/>
                </a:spcAft>
              </a:pPr>
              <a:r>
                <a:rPr lang="en-US" sz="2800" b="1">
                  <a:gradFill>
                    <a:gsLst>
                      <a:gs pos="0">
                        <a:srgbClr val="FFFFFF"/>
                      </a:gs>
                      <a:gs pos="100000">
                        <a:srgbClr val="FFFFFF"/>
                      </a:gs>
                    </a:gsLst>
                    <a:lin ang="5400000" scaled="0"/>
                  </a:gradFill>
                  <a:ea typeface="Segoe UI" pitchFamily="34" charset="0"/>
                  <a:cs typeface="Segoe UI" pitchFamily="34" charset="0"/>
                </a:rPr>
                <a:t>thousand</a:t>
              </a: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AB466EF-6774-49C5-A847-F3339F1694B3}"/>
                </a:ext>
              </a:extLst>
            </p:cNvPr>
            <p:cNvSpPr txBox="1"/>
            <p:nvPr/>
          </p:nvSpPr>
          <p:spPr>
            <a:xfrm>
              <a:off x="4557743" y="4373554"/>
              <a:ext cx="284607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Accepted community PRs</a:t>
              </a:r>
            </a:p>
          </p:txBody>
        </p:sp>
      </p:grpSp>
      <p:sp>
        <p:nvSpPr>
          <p:cNvPr id="17" name="Rectangle 16">
            <a:extLst>
              <a:ext uri="{FF2B5EF4-FFF2-40B4-BE49-F238E27FC236}">
                <a16:creationId xmlns:a16="http://schemas.microsoft.com/office/drawing/2014/main" id="{38220672-E72E-40DF-BEB9-ABD06D0DDACD}"/>
              </a:ext>
            </a:extLst>
          </p:cNvPr>
          <p:cNvSpPr/>
          <p:nvPr/>
        </p:nvSpPr>
        <p:spPr>
          <a:xfrm>
            <a:off x="8828516" y="3874957"/>
            <a:ext cx="2846070" cy="590931"/>
          </a:xfrm>
          <a:prstGeom prst="rect">
            <a:avLst/>
          </a:prstGeom>
        </p:spPr>
        <p:txBody>
          <a:bodyPr wrap="square">
            <a:spAutoFit/>
          </a:bodyPr>
          <a:lstStyle/>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621638C-8022-4A39-B34C-BC21EDEBDFDF}"/>
              </a:ext>
            </a:extLst>
          </p:cNvPr>
          <p:cNvGrpSpPr/>
          <p:nvPr/>
        </p:nvGrpSpPr>
        <p:grpSpPr>
          <a:xfrm>
            <a:off x="8996815" y="2274570"/>
            <a:ext cx="2339340" cy="3059248"/>
            <a:chOff x="8996815" y="2274570"/>
            <a:chExt cx="2339340" cy="3059248"/>
          </a:xfrm>
        </p:grpSpPr>
        <p:sp>
          <p:nvSpPr>
            <p:cNvPr id="16" name="Oval 15">
              <a:extLst>
                <a:ext uri="{FF2B5EF4-FFF2-40B4-BE49-F238E27FC236}">
                  <a16:creationId xmlns:a16="http://schemas.microsoft.com/office/drawing/2014/main" id="{18A2B5E0-DC69-4568-819A-8343DEE07AB9}"/>
                </a:ext>
              </a:extLst>
            </p:cNvPr>
            <p:cNvSpPr/>
            <p:nvPr/>
          </p:nvSpPr>
          <p:spPr bwMode="auto">
            <a:xfrm>
              <a:off x="9072356"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12D8DB6D-5805-4C13-8ED4-D3A2B85E2D56}"/>
                </a:ext>
              </a:extLst>
            </p:cNvPr>
            <p:cNvSpPr txBox="1"/>
            <p:nvPr/>
          </p:nvSpPr>
          <p:spPr>
            <a:xfrm>
              <a:off x="9212153" y="2646292"/>
              <a:ext cx="1859867"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b="1">
                  <a:solidFill>
                    <a:schemeClr val="bg1"/>
                  </a:solidFill>
                </a:rPr>
                <a:t>Fastest adopted version</a:t>
              </a:r>
            </a:p>
          </p:txBody>
        </p:sp>
        <p:sp>
          <p:nvSpPr>
            <p:cNvPr id="19" name="TextBox 18">
              <a:extLst>
                <a:ext uri="{FF2B5EF4-FFF2-40B4-BE49-F238E27FC236}">
                  <a16:creationId xmlns:a16="http://schemas.microsoft.com/office/drawing/2014/main" id="{B404D212-00F5-49B0-A68B-F67C2A5BCB4B}"/>
                </a:ext>
              </a:extLst>
            </p:cNvPr>
            <p:cNvSpPr txBox="1"/>
            <p:nvPr/>
          </p:nvSpPr>
          <p:spPr>
            <a:xfrm>
              <a:off x="8996815" y="4373555"/>
              <a:ext cx="233934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Visual Studio 2019</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7BF9-15B2-4B16-8DBF-85FDCC9E0F66}"/>
              </a:ext>
            </a:extLst>
          </p:cNvPr>
          <p:cNvSpPr>
            <a:spLocks noGrp="1"/>
          </p:cNvSpPr>
          <p:nvPr>
            <p:ph type="title"/>
          </p:nvPr>
        </p:nvSpPr>
        <p:spPr/>
        <p:txBody>
          <a:bodyPr/>
          <a:lstStyle/>
          <a:p>
            <a:r>
              <a:rPr lang="en-US" dirty="0"/>
              <a:t>So many platforms, so little time…</a:t>
            </a:r>
          </a:p>
        </p:txBody>
      </p:sp>
      <p:pic>
        <p:nvPicPr>
          <p:cNvPr id="4" name="Graphic 3" descr="Laptop">
            <a:extLst>
              <a:ext uri="{FF2B5EF4-FFF2-40B4-BE49-F238E27FC236}">
                <a16:creationId xmlns:a16="http://schemas.microsoft.com/office/drawing/2014/main" id="{5ED45CE6-53BF-47E3-A304-AE7DB96BB0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1327" y="919303"/>
            <a:ext cx="1371600" cy="1371600"/>
          </a:xfrm>
          <a:prstGeom prst="rect">
            <a:avLst/>
          </a:prstGeom>
        </p:spPr>
      </p:pic>
      <p:pic>
        <p:nvPicPr>
          <p:cNvPr id="6" name="Graphic 5" descr="Television">
            <a:extLst>
              <a:ext uri="{FF2B5EF4-FFF2-40B4-BE49-F238E27FC236}">
                <a16:creationId xmlns:a16="http://schemas.microsoft.com/office/drawing/2014/main" id="{582F2DFC-DD85-4266-B7E3-0AFE1B9251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55181" y="3548495"/>
            <a:ext cx="1371600" cy="1371600"/>
          </a:xfrm>
          <a:prstGeom prst="rect">
            <a:avLst/>
          </a:prstGeom>
        </p:spPr>
      </p:pic>
      <p:pic>
        <p:nvPicPr>
          <p:cNvPr id="8" name="Graphic 7" descr="Watch">
            <a:extLst>
              <a:ext uri="{FF2B5EF4-FFF2-40B4-BE49-F238E27FC236}">
                <a16:creationId xmlns:a16="http://schemas.microsoft.com/office/drawing/2014/main" id="{7ECF0C09-3757-4589-ACDB-E0EB6AA083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18813" y="4920095"/>
            <a:ext cx="1371600" cy="1371600"/>
          </a:xfrm>
          <a:prstGeom prst="rect">
            <a:avLst/>
          </a:prstGeom>
        </p:spPr>
      </p:pic>
      <p:pic>
        <p:nvPicPr>
          <p:cNvPr id="10" name="Graphic 9" descr="Smart Phone">
            <a:extLst>
              <a:ext uri="{FF2B5EF4-FFF2-40B4-BE49-F238E27FC236}">
                <a16:creationId xmlns:a16="http://schemas.microsoft.com/office/drawing/2014/main" id="{D7F0D6FA-ED5D-4042-A491-DCC0DB729F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7472" y="2176895"/>
            <a:ext cx="1371600" cy="1371600"/>
          </a:xfrm>
          <a:prstGeom prst="rect">
            <a:avLst/>
          </a:prstGeom>
        </p:spPr>
      </p:pic>
      <p:pic>
        <p:nvPicPr>
          <p:cNvPr id="12" name="Graphic 11" descr="Browser window">
            <a:extLst>
              <a:ext uri="{FF2B5EF4-FFF2-40B4-BE49-F238E27FC236}">
                <a16:creationId xmlns:a16="http://schemas.microsoft.com/office/drawing/2014/main" id="{B2FA124A-C018-44E5-B501-FEC85B80FD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83773" y="2220192"/>
            <a:ext cx="2743200" cy="2743200"/>
          </a:xfrm>
          <a:prstGeom prst="rect">
            <a:avLst/>
          </a:prstGeom>
        </p:spPr>
      </p:pic>
      <p:pic>
        <p:nvPicPr>
          <p:cNvPr id="14" name="Picture 13" descr="A picture containing vector graphics&#10;&#10;Description automatically generated">
            <a:extLst>
              <a:ext uri="{FF2B5EF4-FFF2-40B4-BE49-F238E27FC236}">
                <a16:creationId xmlns:a16="http://schemas.microsoft.com/office/drawing/2014/main" id="{A0EF6CFA-0D82-4A26-98B5-599B3EDBBD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6402" y="2949133"/>
            <a:ext cx="1371600" cy="1371600"/>
          </a:xfrm>
          <a:prstGeom prst="rect">
            <a:avLst/>
          </a:prstGeom>
        </p:spPr>
      </p:pic>
      <p:grpSp>
        <p:nvGrpSpPr>
          <p:cNvPr id="25" name="Group 24">
            <a:extLst>
              <a:ext uri="{FF2B5EF4-FFF2-40B4-BE49-F238E27FC236}">
                <a16:creationId xmlns:a16="http://schemas.microsoft.com/office/drawing/2014/main" id="{4053AC3D-830B-45E9-8ABE-713BD5C5A0F1}"/>
              </a:ext>
            </a:extLst>
          </p:cNvPr>
          <p:cNvGrpSpPr/>
          <p:nvPr/>
        </p:nvGrpSpPr>
        <p:grpSpPr>
          <a:xfrm>
            <a:off x="4526973" y="1605103"/>
            <a:ext cx="4028208" cy="4000792"/>
            <a:chOff x="4526973" y="1605103"/>
            <a:chExt cx="4028208" cy="4000792"/>
          </a:xfrm>
        </p:grpSpPr>
        <p:cxnSp>
          <p:nvCxnSpPr>
            <p:cNvPr id="18" name="Straight Arrow Connector 17">
              <a:extLst>
                <a:ext uri="{FF2B5EF4-FFF2-40B4-BE49-F238E27FC236}">
                  <a16:creationId xmlns:a16="http://schemas.microsoft.com/office/drawing/2014/main" id="{D0E4C8B9-C5BE-4E1B-BB12-5AFA1143E43C}"/>
                </a:ext>
              </a:extLst>
            </p:cNvPr>
            <p:cNvCxnSpPr>
              <a:stCxn id="12" idx="3"/>
              <a:endCxn id="4" idx="1"/>
            </p:cNvCxnSpPr>
            <p:nvPr/>
          </p:nvCxnSpPr>
          <p:spPr>
            <a:xfrm flipV="1">
              <a:off x="4526973" y="1605103"/>
              <a:ext cx="4014354" cy="1986689"/>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06D8AE9-D6D8-4433-9DA8-9A0F9C39EDBD}"/>
                </a:ext>
              </a:extLst>
            </p:cNvPr>
            <p:cNvCxnSpPr>
              <a:stCxn id="12" idx="3"/>
              <a:endCxn id="10" idx="1"/>
            </p:cNvCxnSpPr>
            <p:nvPr/>
          </p:nvCxnSpPr>
          <p:spPr>
            <a:xfrm flipV="1">
              <a:off x="4526973" y="2862695"/>
              <a:ext cx="4000499" cy="729097"/>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A47516-2A34-48B9-AC82-43370EC722D9}"/>
                </a:ext>
              </a:extLst>
            </p:cNvPr>
            <p:cNvCxnSpPr>
              <a:stCxn id="12" idx="3"/>
              <a:endCxn id="6" idx="1"/>
            </p:cNvCxnSpPr>
            <p:nvPr/>
          </p:nvCxnSpPr>
          <p:spPr>
            <a:xfrm>
              <a:off x="4526973" y="3591792"/>
              <a:ext cx="4028208" cy="642503"/>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93614A5-D2FA-4184-ABB0-EC433F148325}"/>
                </a:ext>
              </a:extLst>
            </p:cNvPr>
            <p:cNvCxnSpPr>
              <a:stCxn id="12" idx="3"/>
              <a:endCxn id="8" idx="1"/>
            </p:cNvCxnSpPr>
            <p:nvPr/>
          </p:nvCxnSpPr>
          <p:spPr>
            <a:xfrm>
              <a:off x="4526973" y="3591792"/>
              <a:ext cx="3991840" cy="2014103"/>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8935ED-C3AF-40E5-AF93-12D3BDA1B1C4}"/>
                </a:ext>
              </a:extLst>
            </p:cNvPr>
            <p:cNvSpPr txBox="1"/>
            <p:nvPr/>
          </p:nvSpPr>
          <p:spPr>
            <a:xfrm>
              <a:off x="5937889" y="2176290"/>
              <a:ext cx="1486625" cy="3051605"/>
            </a:xfrm>
            <a:prstGeom prst="rect">
              <a:avLst/>
            </a:prstGeom>
            <a:noFill/>
          </p:spPr>
          <p:txBody>
            <a:bodyPr wrap="none" lIns="182880" tIns="146304" rIns="182880" bIns="146304" rtlCol="0">
              <a:spAutoFit/>
            </a:bodyPr>
            <a:lstStyle/>
            <a:p>
              <a:pPr>
                <a:lnSpc>
                  <a:spcPct val="90000"/>
                </a:lnSpc>
                <a:spcAft>
                  <a:spcPts val="600"/>
                </a:spcAft>
              </a:pPr>
              <a:r>
                <a:rPr lang="en-US" sz="19900" b="1" dirty="0">
                  <a:ln w="38100">
                    <a:solidFill>
                      <a:srgbClr val="F8F8F8"/>
                    </a:solidFill>
                  </a:ln>
                  <a:solidFill>
                    <a:srgbClr val="5C2D91"/>
                  </a:solidFill>
                </a:rPr>
                <a:t>?</a:t>
              </a:r>
            </a:p>
          </p:txBody>
        </p:sp>
      </p:grpSp>
    </p:spTree>
    <p:extLst>
      <p:ext uri="{BB962C8B-B14F-4D97-AF65-F5344CB8AC3E}">
        <p14:creationId xmlns:p14="http://schemas.microsoft.com/office/powerpoint/2010/main" val="3350445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8485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500"/>
                                        <p:tgtEl>
                                          <p:spTgt spid="54"/>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500"/>
                                        <p:tgtEl>
                                          <p:spTgt spid="17">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animEffect transition="in" filter="fade">
                                      <p:cBhvr>
                                        <p:cTn id="35" dur="500"/>
                                        <p:tgtEl>
                                          <p:spTgt spid="17">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2" end="2"/>
                                            </p:txEl>
                                          </p:spTgt>
                                        </p:tgtEl>
                                        <p:attrNameLst>
                                          <p:attrName>style.visibility</p:attrName>
                                        </p:attrNameLst>
                                      </p:cBhvr>
                                      <p:to>
                                        <p:strVal val="visible"/>
                                      </p:to>
                                    </p:set>
                                    <p:animEffect transition="in" filter="fade">
                                      <p:cBhvr>
                                        <p:cTn id="38"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 grpId="0" animBg="1"/>
      <p:bldP spid="10" grpId="0" animBg="1"/>
      <p:bldP spid="12" grpId="0"/>
      <p:bldP spid="14" grpId="0"/>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Blazor WebAssembly</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636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1" grpId="0" animBg="1"/>
      <p:bldP spid="22"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AE88E4-22A9-40B8-AC8D-7719E0C5568B}"/>
              </a:ext>
            </a:extLst>
          </p:cNvPr>
          <p:cNvSpPr>
            <a:spLocks noGrp="1"/>
          </p:cNvSpPr>
          <p:nvPr>
            <p:ph type="body" sz="quarter" idx="10"/>
          </p:nvPr>
        </p:nvSpPr>
        <p:spPr>
          <a:xfrm>
            <a:off x="269239" y="1189178"/>
            <a:ext cx="11653523" cy="1945122"/>
          </a:xfrm>
        </p:spPr>
        <p:txBody>
          <a:bodyPr/>
          <a:lstStyle/>
          <a:p>
            <a:r>
              <a:rPr lang="en-US" b="1" dirty="0"/>
              <a:t>Progress Web App (PWA): </a:t>
            </a:r>
            <a:r>
              <a:rPr lang="en-US" dirty="0"/>
              <a:t>A web app that users modern web standards to provide a closer-to-native user experience.</a:t>
            </a:r>
          </a:p>
          <a:p>
            <a:endParaRPr lang="en-US" dirty="0"/>
          </a:p>
        </p:txBody>
      </p:sp>
      <p:sp>
        <p:nvSpPr>
          <p:cNvPr id="3" name="Title 2">
            <a:extLst>
              <a:ext uri="{FF2B5EF4-FFF2-40B4-BE49-F238E27FC236}">
                <a16:creationId xmlns:a16="http://schemas.microsoft.com/office/drawing/2014/main" id="{5E8F9372-C03A-4FAE-AD69-DD9787584CAB}"/>
              </a:ext>
            </a:extLst>
          </p:cNvPr>
          <p:cNvSpPr>
            <a:spLocks noGrp="1"/>
          </p:cNvSpPr>
          <p:nvPr>
            <p:ph type="title"/>
          </p:nvPr>
        </p:nvSpPr>
        <p:spPr/>
        <p:txBody>
          <a:bodyPr/>
          <a:lstStyle/>
          <a:p>
            <a:r>
              <a:rPr lang="en-US" dirty="0"/>
              <a:t>What is a PWA?</a:t>
            </a:r>
          </a:p>
        </p:txBody>
      </p:sp>
      <p:sp>
        <p:nvSpPr>
          <p:cNvPr id="4" name="Rectangle 3">
            <a:extLst>
              <a:ext uri="{FF2B5EF4-FFF2-40B4-BE49-F238E27FC236}">
                <a16:creationId xmlns:a16="http://schemas.microsoft.com/office/drawing/2014/main" id="{FEC7025A-55C9-476C-ADB5-19CBE5A2002A}"/>
              </a:ext>
            </a:extLst>
          </p:cNvPr>
          <p:cNvSpPr/>
          <p:nvPr/>
        </p:nvSpPr>
        <p:spPr bwMode="auto">
          <a:xfrm>
            <a:off x="1773714" y="3343618"/>
            <a:ext cx="4193755" cy="1322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Works offline</a:t>
            </a:r>
          </a:p>
        </p:txBody>
      </p:sp>
      <p:sp>
        <p:nvSpPr>
          <p:cNvPr id="5" name="Rectangle 4">
            <a:extLst>
              <a:ext uri="{FF2B5EF4-FFF2-40B4-BE49-F238E27FC236}">
                <a16:creationId xmlns:a16="http://schemas.microsoft.com/office/drawing/2014/main" id="{9C4A2D85-8C3A-4667-9A51-E78B8F600820}"/>
              </a:ext>
            </a:extLst>
          </p:cNvPr>
          <p:cNvSpPr/>
          <p:nvPr/>
        </p:nvSpPr>
        <p:spPr bwMode="auto">
          <a:xfrm>
            <a:off x="6200656" y="3343618"/>
            <a:ext cx="4193755" cy="13220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Push notifications</a:t>
            </a:r>
          </a:p>
        </p:txBody>
      </p:sp>
      <p:sp>
        <p:nvSpPr>
          <p:cNvPr id="6" name="Rectangle 5">
            <a:extLst>
              <a:ext uri="{FF2B5EF4-FFF2-40B4-BE49-F238E27FC236}">
                <a16:creationId xmlns:a16="http://schemas.microsoft.com/office/drawing/2014/main" id="{BD844F42-9DEB-447F-8B91-94CA716889D9}"/>
              </a:ext>
            </a:extLst>
          </p:cNvPr>
          <p:cNvSpPr/>
          <p:nvPr/>
        </p:nvSpPr>
        <p:spPr bwMode="auto">
          <a:xfrm>
            <a:off x="1773713" y="4878636"/>
            <a:ext cx="4193755" cy="13220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Fast &amp; responsive</a:t>
            </a:r>
          </a:p>
        </p:txBody>
      </p:sp>
      <p:sp>
        <p:nvSpPr>
          <p:cNvPr id="7" name="Rectangle 6">
            <a:extLst>
              <a:ext uri="{FF2B5EF4-FFF2-40B4-BE49-F238E27FC236}">
                <a16:creationId xmlns:a16="http://schemas.microsoft.com/office/drawing/2014/main" id="{BD676B41-0392-4804-AEAE-739035224191}"/>
              </a:ext>
            </a:extLst>
          </p:cNvPr>
          <p:cNvSpPr/>
          <p:nvPr/>
        </p:nvSpPr>
        <p:spPr bwMode="auto">
          <a:xfrm>
            <a:off x="6200657" y="4878636"/>
            <a:ext cx="4193755" cy="1322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OS installable</a:t>
            </a:r>
          </a:p>
        </p:txBody>
      </p:sp>
    </p:spTree>
    <p:extLst>
      <p:ext uri="{BB962C8B-B14F-4D97-AF65-F5344CB8AC3E}">
        <p14:creationId xmlns:p14="http://schemas.microsoft.com/office/powerpoint/2010/main" val="3472255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Blazor PWA</a:t>
            </a:r>
          </a:p>
        </p:txBody>
      </p:sp>
    </p:spTree>
    <p:extLst>
      <p:ext uri="{BB962C8B-B14F-4D97-AF65-F5344CB8AC3E}">
        <p14:creationId xmlns:p14="http://schemas.microsoft.com/office/powerpoint/2010/main" val="833001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7" name="Rectangle 56">
            <a:extLst>
              <a:ext uri="{FF2B5EF4-FFF2-40B4-BE49-F238E27FC236}">
                <a16:creationId xmlns:a16="http://schemas.microsoft.com/office/drawing/2014/main" id="{14F487D4-5E25-4365-ACA4-B4CCE972AF9A}"/>
              </a:ext>
            </a:extLst>
          </p:cNvPr>
          <p:cNvSpPr/>
          <p:nvPr/>
        </p:nvSpPr>
        <p:spPr>
          <a:xfrm rot="4608599">
            <a:off x="2111556" y="4121001"/>
            <a:ext cx="1186978" cy="129906"/>
          </a:xfrm>
          <a:prstGeom prst="rect">
            <a:avLst/>
          </a:prstGeom>
          <a:gradFill>
            <a:gsLst>
              <a:gs pos="0">
                <a:srgbClr val="00B050"/>
              </a:gs>
              <a:gs pos="100000">
                <a:srgbClr val="2C0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8" name="Oval 7">
            <a:extLst>
              <a:ext uri="{FF2B5EF4-FFF2-40B4-BE49-F238E27FC236}">
                <a16:creationId xmlns:a16="http://schemas.microsoft.com/office/drawing/2014/main" id="{08EA7E14-7C7A-445C-ABE4-6967EDB70066}"/>
              </a:ext>
            </a:extLst>
          </p:cNvPr>
          <p:cNvSpPr/>
          <p:nvPr/>
        </p:nvSpPr>
        <p:spPr>
          <a:xfrm rot="340531">
            <a:off x="2676488" y="4692345"/>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25" name="Rectangle 24">
            <a:extLst>
              <a:ext uri="{FF2B5EF4-FFF2-40B4-BE49-F238E27FC236}">
                <a16:creationId xmlns:a16="http://schemas.microsoft.com/office/drawing/2014/main" id="{9070714B-2622-4956-B850-0A273B7E4235}"/>
              </a:ext>
            </a:extLst>
          </p:cNvPr>
          <p:cNvSpPr/>
          <p:nvPr/>
        </p:nvSpPr>
        <p:spPr>
          <a:xfrm>
            <a:off x="3320982" y="4601396"/>
            <a:ext cx="19768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Hybrid</a:t>
            </a:r>
          </a:p>
        </p:txBody>
      </p:sp>
      <p:sp>
        <p:nvSpPr>
          <p:cNvPr id="26" name="Rectangle 25">
            <a:extLst>
              <a:ext uri="{FF2B5EF4-FFF2-40B4-BE49-F238E27FC236}">
                <a16:creationId xmlns:a16="http://schemas.microsoft.com/office/drawing/2014/main" id="{D0826DE8-34E1-4366-A4D9-647F2FECF805}"/>
              </a:ext>
            </a:extLst>
          </p:cNvPr>
          <p:cNvSpPr/>
          <p:nvPr/>
        </p:nvSpPr>
        <p:spPr>
          <a:xfrm>
            <a:off x="6992350" y="4627336"/>
            <a:ext cx="48606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Native .NET renders to Electron / WebView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784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8" grpId="0" animBg="1"/>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Blazor Hybrid</a:t>
            </a:r>
          </a:p>
        </p:txBody>
      </p:sp>
    </p:spTree>
    <p:extLst>
      <p:ext uri="{BB962C8B-B14F-4D97-AF65-F5344CB8AC3E}">
        <p14:creationId xmlns:p14="http://schemas.microsoft.com/office/powerpoint/2010/main" val="675301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7" name="Rectangle 56">
            <a:extLst>
              <a:ext uri="{FF2B5EF4-FFF2-40B4-BE49-F238E27FC236}">
                <a16:creationId xmlns:a16="http://schemas.microsoft.com/office/drawing/2014/main" id="{14F487D4-5E25-4365-ACA4-B4CCE972AF9A}"/>
              </a:ext>
            </a:extLst>
          </p:cNvPr>
          <p:cNvSpPr/>
          <p:nvPr/>
        </p:nvSpPr>
        <p:spPr>
          <a:xfrm rot="4608599">
            <a:off x="2111556" y="4121001"/>
            <a:ext cx="1186978" cy="129906"/>
          </a:xfrm>
          <a:prstGeom prst="rect">
            <a:avLst/>
          </a:prstGeom>
          <a:gradFill>
            <a:gsLst>
              <a:gs pos="0">
                <a:srgbClr val="00B050"/>
              </a:gs>
              <a:gs pos="100000">
                <a:srgbClr val="2C0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8" name="Rectangle 57">
            <a:extLst>
              <a:ext uri="{FF2B5EF4-FFF2-40B4-BE49-F238E27FC236}">
                <a16:creationId xmlns:a16="http://schemas.microsoft.com/office/drawing/2014/main" id="{0DAC03CB-3446-4642-BE34-DEF096BC56F1}"/>
              </a:ext>
            </a:extLst>
          </p:cNvPr>
          <p:cNvSpPr/>
          <p:nvPr/>
        </p:nvSpPr>
        <p:spPr>
          <a:xfrm rot="4608599">
            <a:off x="2469155" y="5540391"/>
            <a:ext cx="1186978" cy="129906"/>
          </a:xfrm>
          <a:prstGeom prst="rect">
            <a:avLst/>
          </a:prstGeom>
          <a:gradFill>
            <a:gsLst>
              <a:gs pos="0">
                <a:srgbClr val="2C09FF"/>
              </a:gs>
              <a:gs pos="100000">
                <a:srgbClr val="8B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8" name="Oval 7">
            <a:extLst>
              <a:ext uri="{FF2B5EF4-FFF2-40B4-BE49-F238E27FC236}">
                <a16:creationId xmlns:a16="http://schemas.microsoft.com/office/drawing/2014/main" id="{08EA7E14-7C7A-445C-ABE4-6967EDB70066}"/>
              </a:ext>
            </a:extLst>
          </p:cNvPr>
          <p:cNvSpPr/>
          <p:nvPr/>
        </p:nvSpPr>
        <p:spPr>
          <a:xfrm rot="340531">
            <a:off x="2676488" y="4692345"/>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25" name="Rectangle 24">
            <a:extLst>
              <a:ext uri="{FF2B5EF4-FFF2-40B4-BE49-F238E27FC236}">
                <a16:creationId xmlns:a16="http://schemas.microsoft.com/office/drawing/2014/main" id="{9070714B-2622-4956-B850-0A273B7E4235}"/>
              </a:ext>
            </a:extLst>
          </p:cNvPr>
          <p:cNvSpPr/>
          <p:nvPr/>
        </p:nvSpPr>
        <p:spPr>
          <a:xfrm>
            <a:off x="3320982" y="4601396"/>
            <a:ext cx="19768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Hybrid</a:t>
            </a:r>
          </a:p>
        </p:txBody>
      </p:sp>
      <p:sp>
        <p:nvSpPr>
          <p:cNvPr id="26" name="Rectangle 25">
            <a:extLst>
              <a:ext uri="{FF2B5EF4-FFF2-40B4-BE49-F238E27FC236}">
                <a16:creationId xmlns:a16="http://schemas.microsoft.com/office/drawing/2014/main" id="{D0826DE8-34E1-4366-A4D9-647F2FECF805}"/>
              </a:ext>
            </a:extLst>
          </p:cNvPr>
          <p:cNvSpPr/>
          <p:nvPr/>
        </p:nvSpPr>
        <p:spPr>
          <a:xfrm>
            <a:off x="6992350" y="4627336"/>
            <a:ext cx="48606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Native .NET renders to Electron / WebView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7D2E378-A2DF-4860-94C6-73492E415872}"/>
              </a:ext>
            </a:extLst>
          </p:cNvPr>
          <p:cNvSpPr/>
          <p:nvPr/>
        </p:nvSpPr>
        <p:spPr>
          <a:xfrm rot="340531">
            <a:off x="3004147" y="6010296"/>
            <a:ext cx="428017" cy="428017"/>
          </a:xfrm>
          <a:prstGeom prst="ellipse">
            <a:avLst/>
          </a:prstGeom>
          <a:solidFill>
            <a:schemeClr val="bg1"/>
          </a:solidFill>
          <a:ln w="3810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46" name="Rectangle 45">
            <a:extLst>
              <a:ext uri="{FF2B5EF4-FFF2-40B4-BE49-F238E27FC236}">
                <a16:creationId xmlns:a16="http://schemas.microsoft.com/office/drawing/2014/main" id="{649B9E6C-5427-442E-B715-6C268436D86F}"/>
              </a:ext>
            </a:extLst>
          </p:cNvPr>
          <p:cNvSpPr/>
          <p:nvPr/>
        </p:nvSpPr>
        <p:spPr>
          <a:xfrm>
            <a:off x="3568939" y="5891415"/>
            <a:ext cx="193193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 Native</a:t>
            </a:r>
          </a:p>
        </p:txBody>
      </p:sp>
      <p:sp>
        <p:nvSpPr>
          <p:cNvPr id="47" name="Rectangle 46">
            <a:extLst>
              <a:ext uri="{FF2B5EF4-FFF2-40B4-BE49-F238E27FC236}">
                <a16:creationId xmlns:a16="http://schemas.microsoft.com/office/drawing/2014/main" id="{20004BF5-6C5A-48C9-A859-FA56031D8027}"/>
              </a:ext>
            </a:extLst>
          </p:cNvPr>
          <p:cNvSpPr/>
          <p:nvPr/>
        </p:nvSpPr>
        <p:spPr>
          <a:xfrm>
            <a:off x="6992350" y="5891415"/>
            <a:ext cx="357662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Same programming model, but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rendering non-HTML UI</a:t>
            </a:r>
          </a:p>
        </p:txBody>
      </p:sp>
    </p:spTree>
    <p:extLst>
      <p:ext uri="{BB962C8B-B14F-4D97-AF65-F5344CB8AC3E}">
        <p14:creationId xmlns:p14="http://schemas.microsoft.com/office/powerpoint/2010/main" val="1011743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1" grpId="0" animBg="1"/>
      <p:bldP spid="46"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EFEC30-3B5F-4802-9B33-5FCA2BCC3F03}"/>
              </a:ext>
            </a:extLst>
          </p:cNvPr>
          <p:cNvSpPr>
            <a:spLocks noGrp="1"/>
          </p:cNvSpPr>
          <p:nvPr>
            <p:ph type="body" sz="quarter" idx="10"/>
          </p:nvPr>
        </p:nvSpPr>
        <p:spPr>
          <a:xfrm>
            <a:off x="269239" y="1189177"/>
            <a:ext cx="6214687" cy="5554662"/>
          </a:xfrm>
        </p:spPr>
        <p:txBody>
          <a:bodyPr/>
          <a:lstStyle/>
          <a:p>
            <a:r>
              <a:rPr lang="en-US" dirty="0"/>
              <a:t>By default, Blazor renders to HTML</a:t>
            </a:r>
          </a:p>
          <a:p>
            <a:r>
              <a:rPr lang="en-US" dirty="0"/>
              <a:t>But the rendering layer is </a:t>
            </a:r>
            <a:r>
              <a:rPr lang="en-US" i="1" dirty="0"/>
              <a:t>replaceable</a:t>
            </a:r>
          </a:p>
          <a:p>
            <a:r>
              <a:rPr lang="en-US" dirty="0"/>
              <a:t>Possible to render to </a:t>
            </a:r>
            <a:r>
              <a:rPr lang="en-US" i="1" dirty="0"/>
              <a:t>native controls </a:t>
            </a:r>
            <a:r>
              <a:rPr lang="en-US" dirty="0"/>
              <a:t>instead</a:t>
            </a:r>
          </a:p>
          <a:p>
            <a:r>
              <a:rPr lang="en-US" dirty="0"/>
              <a:t>Currently exploring different options</a:t>
            </a:r>
          </a:p>
          <a:p>
            <a:endParaRPr lang="en-US" dirty="0"/>
          </a:p>
        </p:txBody>
      </p:sp>
      <p:sp>
        <p:nvSpPr>
          <p:cNvPr id="3" name="Title 2">
            <a:extLst>
              <a:ext uri="{FF2B5EF4-FFF2-40B4-BE49-F238E27FC236}">
                <a16:creationId xmlns:a16="http://schemas.microsoft.com/office/drawing/2014/main" id="{3F800A17-8A5F-4450-83EB-F7A5FAB7F411}"/>
              </a:ext>
            </a:extLst>
          </p:cNvPr>
          <p:cNvSpPr>
            <a:spLocks noGrp="1"/>
          </p:cNvSpPr>
          <p:nvPr>
            <p:ph type="title"/>
          </p:nvPr>
        </p:nvSpPr>
        <p:spPr/>
        <p:txBody>
          <a:bodyPr/>
          <a:lstStyle/>
          <a:p>
            <a:r>
              <a:rPr lang="en-US" dirty="0"/>
              <a:t>Blazor Native</a:t>
            </a:r>
          </a:p>
        </p:txBody>
      </p:sp>
      <p:pic>
        <p:nvPicPr>
          <p:cNvPr id="4" name="Picture 3">
            <a:extLst>
              <a:ext uri="{FF2B5EF4-FFF2-40B4-BE49-F238E27FC236}">
                <a16:creationId xmlns:a16="http://schemas.microsoft.com/office/drawing/2014/main" id="{30500E23-94F8-4BA0-A088-B1084F587015}"/>
              </a:ext>
            </a:extLst>
          </p:cNvPr>
          <p:cNvPicPr>
            <a:picLocks noChangeAspect="1"/>
          </p:cNvPicPr>
          <p:nvPr/>
        </p:nvPicPr>
        <p:blipFill rotWithShape="1">
          <a:blip r:embed="rId3"/>
          <a:srcRect r="38536"/>
          <a:stretch/>
        </p:blipFill>
        <p:spPr>
          <a:xfrm>
            <a:off x="6638061" y="1189176"/>
            <a:ext cx="5553939" cy="5080964"/>
          </a:xfrm>
          <a:prstGeom prst="rect">
            <a:avLst/>
          </a:prstGeom>
        </p:spPr>
      </p:pic>
      <p:sp>
        <p:nvSpPr>
          <p:cNvPr id="5" name="TextBox 4">
            <a:extLst>
              <a:ext uri="{FF2B5EF4-FFF2-40B4-BE49-F238E27FC236}">
                <a16:creationId xmlns:a16="http://schemas.microsoft.com/office/drawing/2014/main" id="{BAB34F8C-AC9A-4FF1-90B6-BD6BE6997B38}"/>
              </a:ext>
            </a:extLst>
          </p:cNvPr>
          <p:cNvSpPr txBox="1"/>
          <p:nvPr/>
        </p:nvSpPr>
        <p:spPr>
          <a:xfrm>
            <a:off x="8094518" y="6270140"/>
            <a:ext cx="34093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4"/>
              </a:rPr>
              <a:t>https://aka.ms/blutter</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2416604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statsports logo">
            <a:extLst>
              <a:ext uri="{FF2B5EF4-FFF2-40B4-BE49-F238E27FC236}">
                <a16:creationId xmlns:a16="http://schemas.microsoft.com/office/drawing/2014/main" id="{14CC66BC-7B41-4074-9BE4-C9984BF46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54" y="4929251"/>
            <a:ext cx="2280117" cy="22801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A3E1F8-1512-45C8-8533-8E38D2F12835}"/>
              </a:ext>
            </a:extLst>
          </p:cNvPr>
          <p:cNvSpPr>
            <a:spLocks noGrp="1"/>
          </p:cNvSpPr>
          <p:nvPr>
            <p:ph type="title" idx="4294967295"/>
          </p:nvPr>
        </p:nvSpPr>
        <p:spPr>
          <a:xfrm>
            <a:off x="311877" y="216819"/>
            <a:ext cx="11017250" cy="984250"/>
          </a:xfrm>
        </p:spPr>
        <p:txBody>
          <a:bodyPr/>
          <a:lstStyle/>
          <a:p>
            <a:r>
              <a:rPr lang="en-US"/>
              <a:t>Just a few of our millions of .NET customers…</a:t>
            </a:r>
            <a:br>
              <a:rPr lang="en-US"/>
            </a:br>
            <a:r>
              <a:rPr lang="en-US" sz="2000">
                <a:latin typeface="+mn-lt"/>
                <a:hlinkClick r:id="rId4"/>
              </a:rPr>
              <a:t>dot.net/customers</a:t>
            </a:r>
            <a:r>
              <a:rPr lang="en-US" sz="2800" b="1"/>
              <a:t>  </a:t>
            </a:r>
          </a:p>
        </p:txBody>
      </p:sp>
      <p:pic>
        <p:nvPicPr>
          <p:cNvPr id="3" name="Picture 2">
            <a:extLst>
              <a:ext uri="{FF2B5EF4-FFF2-40B4-BE49-F238E27FC236}">
                <a16:creationId xmlns:a16="http://schemas.microsoft.com/office/drawing/2014/main" id="{ED3AD50E-1057-4D2D-B891-D47FD5A4C5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663" y="5750506"/>
            <a:ext cx="1990637" cy="553998"/>
          </a:xfrm>
          <a:prstGeom prst="rect">
            <a:avLst/>
          </a:prstGeom>
        </p:spPr>
      </p:pic>
      <p:pic>
        <p:nvPicPr>
          <p:cNvPr id="5" name="Picture 4">
            <a:extLst>
              <a:ext uri="{FF2B5EF4-FFF2-40B4-BE49-F238E27FC236}">
                <a16:creationId xmlns:a16="http://schemas.microsoft.com/office/drawing/2014/main" id="{12E3532D-85C5-45F0-9D98-BFAFFC74629D}"/>
              </a:ext>
            </a:extLst>
          </p:cNvPr>
          <p:cNvPicPr>
            <a:picLocks noChangeAspect="1"/>
          </p:cNvPicPr>
          <p:nvPr/>
        </p:nvPicPr>
        <p:blipFill>
          <a:blip r:embed="rId6"/>
          <a:stretch>
            <a:fillRect/>
          </a:stretch>
        </p:blipFill>
        <p:spPr>
          <a:xfrm>
            <a:off x="10945021" y="3688142"/>
            <a:ext cx="924438" cy="373510"/>
          </a:xfrm>
          <a:prstGeom prst="rect">
            <a:avLst/>
          </a:prstGeom>
        </p:spPr>
      </p:pic>
      <p:pic>
        <p:nvPicPr>
          <p:cNvPr id="13" name="Picture 12" descr="A close up of a logo&#10;&#10;Description automatically generated">
            <a:extLst>
              <a:ext uri="{FF2B5EF4-FFF2-40B4-BE49-F238E27FC236}">
                <a16:creationId xmlns:a16="http://schemas.microsoft.com/office/drawing/2014/main" id="{CD71DC4E-719A-4F1E-AB09-2F07055B83BB}"/>
              </a:ext>
            </a:extLst>
          </p:cNvPr>
          <p:cNvPicPr>
            <a:picLocks noChangeAspect="1"/>
          </p:cNvPicPr>
          <p:nvPr/>
        </p:nvPicPr>
        <p:blipFill>
          <a:blip r:embed="rId7"/>
          <a:stretch>
            <a:fillRect/>
          </a:stretch>
        </p:blipFill>
        <p:spPr>
          <a:xfrm>
            <a:off x="7985109" y="5715510"/>
            <a:ext cx="877197" cy="800100"/>
          </a:xfrm>
          <a:prstGeom prst="rect">
            <a:avLst/>
          </a:prstGeom>
        </p:spPr>
      </p:pic>
      <p:pic>
        <p:nvPicPr>
          <p:cNvPr id="15" name="Picture 14">
            <a:extLst>
              <a:ext uri="{FF2B5EF4-FFF2-40B4-BE49-F238E27FC236}">
                <a16:creationId xmlns:a16="http://schemas.microsoft.com/office/drawing/2014/main" id="{F54964FD-02F8-4824-8DF2-1F101A0E13C2}"/>
              </a:ext>
            </a:extLst>
          </p:cNvPr>
          <p:cNvPicPr>
            <a:picLocks noChangeAspect="1"/>
          </p:cNvPicPr>
          <p:nvPr/>
        </p:nvPicPr>
        <p:blipFill>
          <a:blip r:embed="rId8"/>
          <a:stretch>
            <a:fillRect/>
          </a:stretch>
        </p:blipFill>
        <p:spPr>
          <a:xfrm>
            <a:off x="6070237" y="2832271"/>
            <a:ext cx="2062763" cy="276999"/>
          </a:xfrm>
          <a:prstGeom prst="rect">
            <a:avLst/>
          </a:prstGeom>
        </p:spPr>
      </p:pic>
      <p:pic>
        <p:nvPicPr>
          <p:cNvPr id="16" name="Graphic 15">
            <a:extLst>
              <a:ext uri="{FF2B5EF4-FFF2-40B4-BE49-F238E27FC236}">
                <a16:creationId xmlns:a16="http://schemas.microsoft.com/office/drawing/2014/main" id="{C4DC79DA-D8D5-4EE7-9FFA-A48B6EAFC6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46081" y="2832271"/>
            <a:ext cx="2781300" cy="228600"/>
          </a:xfrm>
          <a:prstGeom prst="rect">
            <a:avLst/>
          </a:prstGeom>
        </p:spPr>
      </p:pic>
      <p:pic>
        <p:nvPicPr>
          <p:cNvPr id="17" name="Graphic 16">
            <a:extLst>
              <a:ext uri="{FF2B5EF4-FFF2-40B4-BE49-F238E27FC236}">
                <a16:creationId xmlns:a16="http://schemas.microsoft.com/office/drawing/2014/main" id="{E3285808-A8AC-44AB-A5FB-C837965F86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2566" y="3784653"/>
            <a:ext cx="1905000" cy="457200"/>
          </a:xfrm>
          <a:prstGeom prst="rect">
            <a:avLst/>
          </a:prstGeom>
        </p:spPr>
      </p:pic>
      <p:pic>
        <p:nvPicPr>
          <p:cNvPr id="19" name="Picture 18">
            <a:extLst>
              <a:ext uri="{FF2B5EF4-FFF2-40B4-BE49-F238E27FC236}">
                <a16:creationId xmlns:a16="http://schemas.microsoft.com/office/drawing/2014/main" id="{87D00F02-2F59-4460-9890-A97B0F8B565D}"/>
              </a:ext>
            </a:extLst>
          </p:cNvPr>
          <p:cNvPicPr>
            <a:picLocks noChangeAspect="1"/>
          </p:cNvPicPr>
          <p:nvPr/>
        </p:nvPicPr>
        <p:blipFill>
          <a:blip r:embed="rId13"/>
          <a:stretch>
            <a:fillRect/>
          </a:stretch>
        </p:blipFill>
        <p:spPr>
          <a:xfrm>
            <a:off x="8946081" y="3590895"/>
            <a:ext cx="1282700" cy="769119"/>
          </a:xfrm>
          <a:prstGeom prst="rect">
            <a:avLst/>
          </a:prstGeom>
        </p:spPr>
      </p:pic>
      <p:pic>
        <p:nvPicPr>
          <p:cNvPr id="23" name="Picture 22">
            <a:extLst>
              <a:ext uri="{FF2B5EF4-FFF2-40B4-BE49-F238E27FC236}">
                <a16:creationId xmlns:a16="http://schemas.microsoft.com/office/drawing/2014/main" id="{E33F16A3-A862-40C1-A32D-01AA12D7DCB9}"/>
              </a:ext>
            </a:extLst>
          </p:cNvPr>
          <p:cNvPicPr>
            <a:picLocks noChangeAspect="1"/>
          </p:cNvPicPr>
          <p:nvPr/>
        </p:nvPicPr>
        <p:blipFill>
          <a:blip r:embed="rId14"/>
          <a:stretch>
            <a:fillRect/>
          </a:stretch>
        </p:blipFill>
        <p:spPr>
          <a:xfrm>
            <a:off x="6257755" y="3495938"/>
            <a:ext cx="1649450" cy="927816"/>
          </a:xfrm>
          <a:prstGeom prst="rect">
            <a:avLst/>
          </a:prstGeom>
        </p:spPr>
      </p:pic>
      <p:pic>
        <p:nvPicPr>
          <p:cNvPr id="25" name="Picture 24">
            <a:extLst>
              <a:ext uri="{FF2B5EF4-FFF2-40B4-BE49-F238E27FC236}">
                <a16:creationId xmlns:a16="http://schemas.microsoft.com/office/drawing/2014/main" id="{79055608-64F5-41F1-A575-772C1FA74BD7}"/>
              </a:ext>
            </a:extLst>
          </p:cNvPr>
          <p:cNvPicPr>
            <a:picLocks noChangeAspect="1"/>
          </p:cNvPicPr>
          <p:nvPr/>
        </p:nvPicPr>
        <p:blipFill>
          <a:blip r:embed="rId15"/>
          <a:stretch>
            <a:fillRect/>
          </a:stretch>
        </p:blipFill>
        <p:spPr>
          <a:xfrm>
            <a:off x="9486044" y="4482412"/>
            <a:ext cx="1665585" cy="936892"/>
          </a:xfrm>
          <a:prstGeom prst="rect">
            <a:avLst/>
          </a:prstGeom>
        </p:spPr>
      </p:pic>
      <p:pic>
        <p:nvPicPr>
          <p:cNvPr id="27" name="Picture 26" descr="A drawing of a cartoon character&#10;&#10;Description automatically generated">
            <a:extLst>
              <a:ext uri="{FF2B5EF4-FFF2-40B4-BE49-F238E27FC236}">
                <a16:creationId xmlns:a16="http://schemas.microsoft.com/office/drawing/2014/main" id="{79B91DE0-D7F2-43CA-A8C0-DF9761692CDD}"/>
              </a:ext>
            </a:extLst>
          </p:cNvPr>
          <p:cNvPicPr>
            <a:picLocks noChangeAspect="1"/>
          </p:cNvPicPr>
          <p:nvPr/>
        </p:nvPicPr>
        <p:blipFill>
          <a:blip r:embed="rId16"/>
          <a:stretch>
            <a:fillRect/>
          </a:stretch>
        </p:blipFill>
        <p:spPr>
          <a:xfrm>
            <a:off x="2717331" y="4511461"/>
            <a:ext cx="1409404" cy="876963"/>
          </a:xfrm>
          <a:prstGeom prst="rect">
            <a:avLst/>
          </a:prstGeom>
        </p:spPr>
      </p:pic>
      <p:pic>
        <p:nvPicPr>
          <p:cNvPr id="32" name="Picture 31" descr="A drawing of a face&#10;&#10;Description automatically generated">
            <a:extLst>
              <a:ext uri="{FF2B5EF4-FFF2-40B4-BE49-F238E27FC236}">
                <a16:creationId xmlns:a16="http://schemas.microsoft.com/office/drawing/2014/main" id="{2095CE63-E519-4BFF-9E67-5C7A548AE0F6}"/>
              </a:ext>
            </a:extLst>
          </p:cNvPr>
          <p:cNvPicPr>
            <a:picLocks noChangeAspect="1"/>
          </p:cNvPicPr>
          <p:nvPr/>
        </p:nvPicPr>
        <p:blipFill>
          <a:blip r:embed="rId17"/>
          <a:stretch>
            <a:fillRect/>
          </a:stretch>
        </p:blipFill>
        <p:spPr>
          <a:xfrm>
            <a:off x="4684468" y="4593359"/>
            <a:ext cx="1280160" cy="800100"/>
          </a:xfrm>
          <a:prstGeom prst="rect">
            <a:avLst/>
          </a:prstGeom>
        </p:spPr>
      </p:pic>
      <p:pic>
        <p:nvPicPr>
          <p:cNvPr id="34" name="Picture 33">
            <a:extLst>
              <a:ext uri="{FF2B5EF4-FFF2-40B4-BE49-F238E27FC236}">
                <a16:creationId xmlns:a16="http://schemas.microsoft.com/office/drawing/2014/main" id="{E5645179-39D1-4233-A182-63E3F5974732}"/>
              </a:ext>
            </a:extLst>
          </p:cNvPr>
          <p:cNvPicPr>
            <a:picLocks noChangeAspect="1"/>
          </p:cNvPicPr>
          <p:nvPr/>
        </p:nvPicPr>
        <p:blipFill>
          <a:blip r:embed="rId18"/>
          <a:stretch>
            <a:fillRect/>
          </a:stretch>
        </p:blipFill>
        <p:spPr>
          <a:xfrm>
            <a:off x="6734567" y="4704633"/>
            <a:ext cx="1851755" cy="749884"/>
          </a:xfrm>
          <a:prstGeom prst="rect">
            <a:avLst/>
          </a:prstGeom>
        </p:spPr>
      </p:pic>
      <p:pic>
        <p:nvPicPr>
          <p:cNvPr id="41" name="Picture 40">
            <a:extLst>
              <a:ext uri="{FF2B5EF4-FFF2-40B4-BE49-F238E27FC236}">
                <a16:creationId xmlns:a16="http://schemas.microsoft.com/office/drawing/2014/main" id="{5A073E70-2751-49AC-B029-BCC4A9361CD1}"/>
              </a:ext>
            </a:extLst>
          </p:cNvPr>
          <p:cNvPicPr>
            <a:picLocks noChangeAspect="1"/>
          </p:cNvPicPr>
          <p:nvPr/>
        </p:nvPicPr>
        <p:blipFill>
          <a:blip r:embed="rId19"/>
          <a:stretch>
            <a:fillRect/>
          </a:stretch>
        </p:blipFill>
        <p:spPr>
          <a:xfrm>
            <a:off x="3009036" y="5761426"/>
            <a:ext cx="2026406" cy="569090"/>
          </a:xfrm>
          <a:prstGeom prst="rect">
            <a:avLst/>
          </a:prstGeom>
        </p:spPr>
      </p:pic>
      <p:pic>
        <p:nvPicPr>
          <p:cNvPr id="50" name="Picture 49" descr="A picture containing object&#10;&#10;Description automatically generated">
            <a:extLst>
              <a:ext uri="{FF2B5EF4-FFF2-40B4-BE49-F238E27FC236}">
                <a16:creationId xmlns:a16="http://schemas.microsoft.com/office/drawing/2014/main" id="{FC405F54-B55D-44EB-8F29-98E23753D003}"/>
              </a:ext>
            </a:extLst>
          </p:cNvPr>
          <p:cNvPicPr>
            <a:picLocks noChangeAspect="1"/>
          </p:cNvPicPr>
          <p:nvPr/>
        </p:nvPicPr>
        <p:blipFill>
          <a:blip r:embed="rId20"/>
          <a:stretch>
            <a:fillRect/>
          </a:stretch>
        </p:blipFill>
        <p:spPr>
          <a:xfrm>
            <a:off x="5610397" y="5799886"/>
            <a:ext cx="1708450" cy="670552"/>
          </a:xfrm>
          <a:prstGeom prst="rect">
            <a:avLst/>
          </a:prstGeom>
        </p:spPr>
      </p:pic>
      <p:pic>
        <p:nvPicPr>
          <p:cNvPr id="52" name="Graphic 51">
            <a:extLst>
              <a:ext uri="{FF2B5EF4-FFF2-40B4-BE49-F238E27FC236}">
                <a16:creationId xmlns:a16="http://schemas.microsoft.com/office/drawing/2014/main" id="{48AA45DA-81CC-47F9-B65A-53C78995D9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05863" y="1796930"/>
            <a:ext cx="2423716" cy="475238"/>
          </a:xfrm>
          <a:prstGeom prst="rect">
            <a:avLst/>
          </a:prstGeom>
        </p:spPr>
      </p:pic>
      <p:pic>
        <p:nvPicPr>
          <p:cNvPr id="58" name="Graphic 57">
            <a:extLst>
              <a:ext uri="{FF2B5EF4-FFF2-40B4-BE49-F238E27FC236}">
                <a16:creationId xmlns:a16="http://schemas.microsoft.com/office/drawing/2014/main" id="{CEE1DD6D-9D16-492F-9D31-8771B900EDF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83820" y="4750868"/>
            <a:ext cx="2008301" cy="637556"/>
          </a:xfrm>
          <a:prstGeom prst="rect">
            <a:avLst/>
          </a:prstGeom>
        </p:spPr>
      </p:pic>
      <p:pic>
        <p:nvPicPr>
          <p:cNvPr id="11" name="Picture 10" descr="A picture containing object, clock&#10;&#10;Description automatically generated">
            <a:extLst>
              <a:ext uri="{FF2B5EF4-FFF2-40B4-BE49-F238E27FC236}">
                <a16:creationId xmlns:a16="http://schemas.microsoft.com/office/drawing/2014/main" id="{B4DD53F2-884E-4A29-98E3-79774B32C1B8}"/>
              </a:ext>
            </a:extLst>
          </p:cNvPr>
          <p:cNvPicPr>
            <a:picLocks noChangeAspect="1"/>
          </p:cNvPicPr>
          <p:nvPr/>
        </p:nvPicPr>
        <p:blipFill>
          <a:blip r:embed="rId25"/>
          <a:stretch>
            <a:fillRect/>
          </a:stretch>
        </p:blipFill>
        <p:spPr>
          <a:xfrm>
            <a:off x="2840375" y="2693770"/>
            <a:ext cx="2363729" cy="553999"/>
          </a:xfrm>
          <a:prstGeom prst="rect">
            <a:avLst/>
          </a:prstGeom>
        </p:spPr>
      </p:pic>
      <p:pic>
        <p:nvPicPr>
          <p:cNvPr id="14" name="Graphic 13">
            <a:extLst>
              <a:ext uri="{FF2B5EF4-FFF2-40B4-BE49-F238E27FC236}">
                <a16:creationId xmlns:a16="http://schemas.microsoft.com/office/drawing/2014/main" id="{7C263FF5-821B-4E48-B9A1-603B6711ED4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2566" y="1798482"/>
            <a:ext cx="2293558" cy="613714"/>
          </a:xfrm>
          <a:prstGeom prst="rect">
            <a:avLst/>
          </a:prstGeom>
        </p:spPr>
      </p:pic>
      <p:pic>
        <p:nvPicPr>
          <p:cNvPr id="28" name="Graphic 27">
            <a:extLst>
              <a:ext uri="{FF2B5EF4-FFF2-40B4-BE49-F238E27FC236}">
                <a16:creationId xmlns:a16="http://schemas.microsoft.com/office/drawing/2014/main" id="{E81773EF-DDB4-4BBA-B911-F613E9799E3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56693" y="1840211"/>
            <a:ext cx="1858701" cy="352918"/>
          </a:xfrm>
          <a:prstGeom prst="rect">
            <a:avLst/>
          </a:prstGeom>
        </p:spPr>
      </p:pic>
      <p:pic>
        <p:nvPicPr>
          <p:cNvPr id="29" name="Picture 28" descr="A drawing of a face&#10;&#10;Description automatically generated">
            <a:extLst>
              <a:ext uri="{FF2B5EF4-FFF2-40B4-BE49-F238E27FC236}">
                <a16:creationId xmlns:a16="http://schemas.microsoft.com/office/drawing/2014/main" id="{A30C1C2E-761C-40CB-A87C-41D881151EA5}"/>
              </a:ext>
            </a:extLst>
          </p:cNvPr>
          <p:cNvPicPr>
            <a:picLocks noChangeAspect="1"/>
          </p:cNvPicPr>
          <p:nvPr/>
        </p:nvPicPr>
        <p:blipFill>
          <a:blip r:embed="rId30"/>
          <a:stretch>
            <a:fillRect/>
          </a:stretch>
        </p:blipFill>
        <p:spPr>
          <a:xfrm>
            <a:off x="5966514" y="1735645"/>
            <a:ext cx="2231931" cy="669579"/>
          </a:xfrm>
          <a:prstGeom prst="rect">
            <a:avLst/>
          </a:prstGeom>
        </p:spPr>
      </p:pic>
      <p:pic>
        <p:nvPicPr>
          <p:cNvPr id="30" name="Graphic 29">
            <a:extLst>
              <a:ext uri="{FF2B5EF4-FFF2-40B4-BE49-F238E27FC236}">
                <a16:creationId xmlns:a16="http://schemas.microsoft.com/office/drawing/2014/main" id="{993260CB-B93B-4C90-9DDB-8330CCC5AD39}"/>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085003" y="1647019"/>
            <a:ext cx="644474" cy="758205"/>
          </a:xfrm>
          <a:prstGeom prst="rect">
            <a:avLst/>
          </a:prstGeom>
        </p:spPr>
      </p:pic>
      <p:pic>
        <p:nvPicPr>
          <p:cNvPr id="9" name="Picture 8">
            <a:extLst>
              <a:ext uri="{FF2B5EF4-FFF2-40B4-BE49-F238E27FC236}">
                <a16:creationId xmlns:a16="http://schemas.microsoft.com/office/drawing/2014/main" id="{119C166C-08F3-4707-882F-D220B27AEA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075048" y="3453190"/>
            <a:ext cx="2363729" cy="934747"/>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23EAC789-90E9-42B6-9A72-108E2E9C99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3888" y="2668079"/>
            <a:ext cx="1615188" cy="607290"/>
          </a:xfrm>
          <a:prstGeom prst="rect">
            <a:avLst/>
          </a:prstGeom>
        </p:spPr>
      </p:pic>
    </p:spTree>
    <p:extLst>
      <p:ext uri="{BB962C8B-B14F-4D97-AF65-F5344CB8AC3E}">
        <p14:creationId xmlns:p14="http://schemas.microsoft.com/office/powerpoint/2010/main" val="29058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5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5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25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5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5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25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25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250"/>
                                        <p:tgtEl>
                                          <p:spTgt spid="5"/>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25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5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25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25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5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1030"/>
                                        </p:tgtEl>
                                        <p:attrNameLst>
                                          <p:attrName>style.visibility</p:attrName>
                                        </p:attrNameLst>
                                      </p:cBhvr>
                                      <p:to>
                                        <p:strVal val="visible"/>
                                      </p:to>
                                    </p:set>
                                    <p:animEffect transition="in" filter="fade">
                                      <p:cBhvr>
                                        <p:cTn id="64" dur="250"/>
                                        <p:tgtEl>
                                          <p:spTgt spid="1030"/>
                                        </p:tgtEl>
                                      </p:cBhvr>
                                    </p:animEffect>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250"/>
                                        <p:tgtEl>
                                          <p:spTgt spid="41"/>
                                        </p:tgtEl>
                                      </p:cBhvr>
                                    </p:animEffect>
                                  </p:childTnLst>
                                </p:cTn>
                              </p:par>
                              <p:par>
                                <p:cTn id="68" presetID="10" presetClass="entr" presetSubtype="0" fill="hold"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250"/>
                                        <p:tgtEl>
                                          <p:spTgt spid="50"/>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250"/>
                                        <p:tgtEl>
                                          <p:spTgt spid="13"/>
                                        </p:tgtEl>
                                      </p:cBhvr>
                                    </p:animEffect>
                                  </p:childTnLst>
                                </p:cTn>
                              </p:par>
                              <p:par>
                                <p:cTn id="74" presetID="10" presetClass="entr" presetSubtype="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A155BF-5387-454A-BE22-F204D5998A62}"/>
              </a:ext>
            </a:extLst>
          </p:cNvPr>
          <p:cNvSpPr>
            <a:spLocks noGrp="1"/>
          </p:cNvSpPr>
          <p:nvPr>
            <p:ph type="body" sz="quarter" idx="10"/>
          </p:nvPr>
        </p:nvSpPr>
        <p:spPr>
          <a:xfrm>
            <a:off x="269239" y="1189177"/>
            <a:ext cx="11653523" cy="2718821"/>
          </a:xfrm>
        </p:spPr>
        <p:txBody>
          <a:bodyPr/>
          <a:lstStyle/>
          <a:p>
            <a:r>
              <a:rPr lang="en-US" dirty="0"/>
              <a:t>Blazor Server – Shipped with .NET Core 3.0!</a:t>
            </a:r>
          </a:p>
          <a:p>
            <a:r>
              <a:rPr lang="en-US" dirty="0"/>
              <a:t>Blazor WebAssembly – May 2020</a:t>
            </a:r>
          </a:p>
          <a:p>
            <a:r>
              <a:rPr lang="en-US" dirty="0"/>
              <a:t>Blazor PWA &amp; Electron – Previews with .NET 5</a:t>
            </a:r>
          </a:p>
          <a:p>
            <a:r>
              <a:rPr lang="en-US" dirty="0"/>
              <a:t>Blazor Native – </a:t>
            </a:r>
            <a:r>
              <a:rPr lang="en-US"/>
              <a:t>Under investigation</a:t>
            </a:r>
            <a:endParaRPr lang="en-US" dirty="0"/>
          </a:p>
        </p:txBody>
      </p:sp>
      <p:sp>
        <p:nvSpPr>
          <p:cNvPr id="3" name="Title 2">
            <a:extLst>
              <a:ext uri="{FF2B5EF4-FFF2-40B4-BE49-F238E27FC236}">
                <a16:creationId xmlns:a16="http://schemas.microsoft.com/office/drawing/2014/main" id="{F0276965-9856-45DD-826D-2DBF34AAB6F8}"/>
              </a:ext>
            </a:extLst>
          </p:cNvPr>
          <p:cNvSpPr>
            <a:spLocks noGrp="1"/>
          </p:cNvSpPr>
          <p:nvPr>
            <p:ph type="title"/>
          </p:nvPr>
        </p:nvSpPr>
        <p:spPr/>
        <p:txBody>
          <a:bodyPr/>
          <a:lstStyle/>
          <a:p>
            <a:r>
              <a:rPr lang="en-US" dirty="0"/>
              <a:t>Blazor roadmap</a:t>
            </a:r>
          </a:p>
        </p:txBody>
      </p:sp>
    </p:spTree>
    <p:extLst>
      <p:ext uri="{BB962C8B-B14F-4D97-AF65-F5344CB8AC3E}">
        <p14:creationId xmlns:p14="http://schemas.microsoft.com/office/powerpoint/2010/main" val="19671358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 </a:t>
            </a:r>
            <a:r>
              <a:rPr lang="en-US" err="1"/>
              <a:t>Blazor</a:t>
            </a:r>
            <a:endParaRPr lang="en-US"/>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236830578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91778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1FE21D-9E85-41D6-8EF9-DC00AC4F9E37}"/>
              </a:ext>
            </a:extLst>
          </p:cNvPr>
          <p:cNvSpPr>
            <a:spLocks noGrp="1"/>
          </p:cNvSpPr>
          <p:nvPr>
            <p:ph type="body" sz="quarter" idx="10"/>
          </p:nvPr>
        </p:nvSpPr>
        <p:spPr>
          <a:xfrm>
            <a:off x="269239" y="1189177"/>
            <a:ext cx="11653523" cy="3382529"/>
          </a:xfrm>
        </p:spPr>
        <p:txBody>
          <a:bodyPr/>
          <a:lstStyle/>
          <a:p>
            <a:r>
              <a:rPr lang="en-US" dirty="0"/>
              <a:t>Blazor Server now available with .NET Core 3.0</a:t>
            </a:r>
          </a:p>
          <a:p>
            <a:r>
              <a:rPr lang="en-US" dirty="0"/>
              <a:t>Build full-stack web apps with C# and .NET</a:t>
            </a:r>
          </a:p>
          <a:p>
            <a:r>
              <a:rPr lang="en-US" dirty="0"/>
              <a:t>Rich component model and UI framework</a:t>
            </a:r>
          </a:p>
          <a:p>
            <a:r>
              <a:rPr lang="en-US" dirty="0"/>
              <a:t>Integrates with existing ASP.NET Core apps</a:t>
            </a:r>
          </a:p>
          <a:p>
            <a:r>
              <a:rPr lang="en-US" dirty="0"/>
              <a:t>Blazor WebAssembly coming in May 2020</a:t>
            </a:r>
          </a:p>
        </p:txBody>
      </p:sp>
      <p:sp>
        <p:nvSpPr>
          <p:cNvPr id="3" name="Title 2">
            <a:extLst>
              <a:ext uri="{FF2B5EF4-FFF2-40B4-BE49-F238E27FC236}">
                <a16:creationId xmlns:a16="http://schemas.microsoft.com/office/drawing/2014/main" id="{30179092-C38B-407D-B57A-4CFD0C82FCF6}"/>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1326030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dirty="0"/>
              <a:t>EF Core 3.0</a:t>
            </a:r>
          </a:p>
        </p:txBody>
      </p:sp>
    </p:spTree>
    <p:extLst>
      <p:ext uri="{BB962C8B-B14F-4D97-AF65-F5344CB8AC3E}">
        <p14:creationId xmlns:p14="http://schemas.microsoft.com/office/powerpoint/2010/main" val="216188333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5531643"/>
          </a:xfrm>
        </p:spPr>
        <p:txBody>
          <a:bodyPr/>
          <a:lstStyle/>
          <a:p>
            <a:r>
              <a:rPr lang="en-US" sz="3600" dirty="0"/>
              <a:t>LINQ overhaul</a:t>
            </a:r>
          </a:p>
          <a:p>
            <a:pPr lvl="1"/>
            <a:r>
              <a:rPr lang="en-US" sz="2000" dirty="0"/>
              <a:t>New architecture</a:t>
            </a:r>
          </a:p>
          <a:p>
            <a:pPr lvl="1"/>
            <a:r>
              <a:rPr lang="en-US" sz="2000" dirty="0"/>
              <a:t>Constrained client evaluation</a:t>
            </a:r>
          </a:p>
          <a:p>
            <a:pPr lvl="1"/>
            <a:r>
              <a:rPr lang="en-US" sz="2000" dirty="0"/>
              <a:t>Single SQL query per LINQ query</a:t>
            </a:r>
          </a:p>
          <a:p>
            <a:r>
              <a:rPr lang="en-US" sz="3600" dirty="0"/>
              <a:t>C# 8 support</a:t>
            </a:r>
          </a:p>
          <a:p>
            <a:pPr lvl="1"/>
            <a:r>
              <a:rPr lang="en-US" sz="2000" dirty="0"/>
              <a:t>Async streams</a:t>
            </a:r>
          </a:p>
          <a:p>
            <a:pPr lvl="1"/>
            <a:r>
              <a:rPr lang="en-US" sz="2000" dirty="0"/>
              <a:t>Nullable reference types</a:t>
            </a:r>
          </a:p>
          <a:p>
            <a:r>
              <a:rPr lang="en-US" sz="3600" dirty="0"/>
              <a:t>Cosmos DB provider</a:t>
            </a:r>
          </a:p>
          <a:p>
            <a:r>
              <a:rPr lang="en-US" sz="3600" dirty="0"/>
              <a:t>Database interception</a:t>
            </a:r>
          </a:p>
          <a:p>
            <a:r>
              <a:rPr lang="en-US" sz="3600" dirty="0"/>
              <a:t>Reverse engineering of views</a:t>
            </a:r>
          </a:p>
          <a:p>
            <a:r>
              <a:rPr lang="en-US" sz="3600" dirty="0" err="1"/>
              <a:t>Microsoft.Data.SqlClient</a:t>
            </a:r>
            <a:endParaRPr lang="en-US" dirty="0"/>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What’s new in EF Core 3.0</a:t>
            </a:r>
          </a:p>
        </p:txBody>
      </p:sp>
    </p:spTree>
    <p:extLst>
      <p:ext uri="{BB962C8B-B14F-4D97-AF65-F5344CB8AC3E}">
        <p14:creationId xmlns:p14="http://schemas.microsoft.com/office/powerpoint/2010/main" val="816046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3925562"/>
          </a:xfrm>
        </p:spPr>
        <p:txBody>
          <a:bodyPr/>
          <a:lstStyle/>
          <a:p>
            <a:r>
              <a:rPr lang="en-US" dirty="0"/>
              <a:t>Happy with EF 6 features and performance, but need to move to .NET Core?</a:t>
            </a:r>
          </a:p>
          <a:p>
            <a:r>
              <a:rPr lang="en-US" dirty="0"/>
              <a:t>No new features (but some community PRs)</a:t>
            </a:r>
          </a:p>
          <a:p>
            <a:r>
              <a:rPr lang="en-US" dirty="0"/>
              <a:t>No SQL Server spatial on .NET Core</a:t>
            </a:r>
          </a:p>
          <a:p>
            <a:r>
              <a:rPr lang="en-US" dirty="0"/>
              <a:t>No EF designer support yet</a:t>
            </a:r>
          </a:p>
          <a:p>
            <a:r>
              <a:rPr lang="en-US" dirty="0"/>
              <a:t>Providers will need to port to .NET Core</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EF 6.3 on .NET Core</a:t>
            </a:r>
          </a:p>
        </p:txBody>
      </p:sp>
    </p:spTree>
    <p:extLst>
      <p:ext uri="{BB962C8B-B14F-4D97-AF65-F5344CB8AC3E}">
        <p14:creationId xmlns:p14="http://schemas.microsoft.com/office/powerpoint/2010/main" val="2607992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5373907"/>
          </a:xfrm>
        </p:spPr>
        <p:txBody>
          <a:bodyPr/>
          <a:lstStyle/>
          <a:p>
            <a:r>
              <a:rPr lang="en-US" dirty="0"/>
              <a:t>EF Core 3.1</a:t>
            </a:r>
          </a:p>
          <a:p>
            <a:pPr lvl="1"/>
            <a:r>
              <a:rPr lang="en-US" dirty="0"/>
              <a:t>Long Term Support release</a:t>
            </a:r>
          </a:p>
          <a:p>
            <a:pPr lvl="1"/>
            <a:r>
              <a:rPr lang="en-US" dirty="0"/>
              <a:t>Bug fixes and small enhancements</a:t>
            </a:r>
          </a:p>
          <a:p>
            <a:r>
              <a:rPr lang="en-US" dirty="0"/>
              <a:t>EF Core “</a:t>
            </a:r>
            <a:r>
              <a:rPr lang="en-US" dirty="0" err="1"/>
              <a:t>vNext</a:t>
            </a:r>
            <a:r>
              <a:rPr lang="en-US" dirty="0"/>
              <a:t>” (under discussion)</a:t>
            </a:r>
          </a:p>
          <a:p>
            <a:pPr lvl="1"/>
            <a:r>
              <a:rPr lang="en-US" dirty="0"/>
              <a:t>Performance improvements</a:t>
            </a:r>
          </a:p>
          <a:p>
            <a:pPr lvl="1"/>
            <a:r>
              <a:rPr lang="en-US" dirty="0"/>
              <a:t>Many-to-many</a:t>
            </a:r>
          </a:p>
          <a:p>
            <a:pPr lvl="1"/>
            <a:r>
              <a:rPr lang="en-US" dirty="0"/>
              <a:t>Table-per-type inheritance</a:t>
            </a:r>
          </a:p>
          <a:p>
            <a:pPr lvl="1"/>
            <a:r>
              <a:rPr lang="en-US" dirty="0"/>
              <a:t>Stored procedure support</a:t>
            </a:r>
          </a:p>
          <a:p>
            <a:pPr lvl="1"/>
            <a:r>
              <a:rPr lang="en-US" dirty="0"/>
              <a:t>Update model from database</a:t>
            </a:r>
          </a:p>
          <a:p>
            <a:pPr lvl="1"/>
            <a:r>
              <a:rPr lang="en-US" dirty="0"/>
              <a:t>Primitive types from raw SQL</a:t>
            </a:r>
          </a:p>
          <a:p>
            <a:pPr lvl="1"/>
            <a:r>
              <a:rPr lang="en-US" dirty="0"/>
              <a:t>Property bag entities</a:t>
            </a:r>
          </a:p>
          <a:p>
            <a:pPr lvl="1"/>
            <a:r>
              <a:rPr lang="en-US" dirty="0"/>
              <a:t>Ignore parts of the model for migrations</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2967036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.NET 5</a:t>
            </a:r>
          </a:p>
        </p:txBody>
      </p:sp>
    </p:spTree>
    <p:extLst>
      <p:ext uri="{BB962C8B-B14F-4D97-AF65-F5344CB8AC3E}">
        <p14:creationId xmlns:p14="http://schemas.microsoft.com/office/powerpoint/2010/main" val="406298153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2536649"/>
            <a:ext cx="2822415" cy="2853609"/>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2535442"/>
            <a:ext cx="2827243" cy="2854816"/>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2535442"/>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2524597"/>
            <a:ext cx="2817909" cy="2865661"/>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39187" y="4779517"/>
            <a:ext cx="8718390" cy="629003"/>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0850" y="4792248"/>
            <a:ext cx="2831837" cy="598009"/>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263" y="511198"/>
            <a:ext cx="11018520" cy="615553"/>
          </a:xfrm>
        </p:spPr>
        <p:txBody>
          <a:bodyPr/>
          <a:lstStyle/>
          <a:p>
            <a:pPr algn="ctr"/>
            <a:r>
              <a:rPr lang="en-US" sz="6600" b="1">
                <a:latin typeface="+mn-lt"/>
                <a:cs typeface="Segoe UI"/>
              </a:rPr>
              <a:t>.NET 5</a:t>
            </a:r>
          </a:p>
        </p:txBody>
      </p:sp>
      <p:sp>
        <p:nvSpPr>
          <p:cNvPr id="46" name="Title 6">
            <a:extLst>
              <a:ext uri="{FF2B5EF4-FFF2-40B4-BE49-F238E27FC236}">
                <a16:creationId xmlns:a16="http://schemas.microsoft.com/office/drawing/2014/main" id="{8235AE60-7A0B-4C47-80FD-B66640636BB9}"/>
              </a:ext>
            </a:extLst>
          </p:cNvPr>
          <p:cNvSpPr txBox="1">
            <a:spLocks/>
          </p:cNvSpPr>
          <p:nvPr/>
        </p:nvSpPr>
        <p:spPr>
          <a:xfrm>
            <a:off x="269240" y="50581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600" b="1">
                <a:latin typeface="+mn-lt"/>
              </a:rPr>
              <a:t>.NET</a:t>
            </a:r>
          </a:p>
        </p:txBody>
      </p:sp>
    </p:spTree>
    <p:extLst>
      <p:ext uri="{BB962C8B-B14F-4D97-AF65-F5344CB8AC3E}">
        <p14:creationId xmlns:p14="http://schemas.microsoft.com/office/powerpoint/2010/main" val="29503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58333E-6 -1.48148E-6 L 0.24218 -0.00023 " pathEditMode="relative" rAng="0" ptsTypes="AA">
                                      <p:cBhvr>
                                        <p:cTn id="9" dur="2000" fill="hold"/>
                                        <p:tgtEl>
                                          <p:spTgt spid="4"/>
                                        </p:tgtEl>
                                        <p:attrNameLst>
                                          <p:attrName>ppt_x</p:attrName>
                                          <p:attrName>ppt_y</p:attrName>
                                        </p:attrNameLst>
                                      </p:cBhvr>
                                      <p:rCtr x="12109" y="-23"/>
                                    </p:animMotion>
                                  </p:childTnLst>
                                </p:cTn>
                              </p:par>
                              <p:par>
                                <p:cTn id="10" presetID="42" presetClass="path" presetSubtype="0" accel="50000" decel="50000" fill="hold" nodeType="withEffect">
                                  <p:stCondLst>
                                    <p:cond delay="0"/>
                                  </p:stCondLst>
                                  <p:childTnLst>
                                    <p:animMotion origin="layout" path="M 1.04167E-6 -2.96296E-6 L -0.24128 -2.96296E-6 " pathEditMode="relative" rAng="0" ptsTypes="AA">
                                      <p:cBhvr>
                                        <p:cTn id="11" dur="2000" fill="hold"/>
                                        <p:tgtEl>
                                          <p:spTgt spid="2"/>
                                        </p:tgtEl>
                                        <p:attrNameLst>
                                          <p:attrName>ppt_x</p:attrName>
                                          <p:attrName>ppt_y</p:attrName>
                                        </p:attrNameLst>
                                      </p:cBhvr>
                                      <p:rCtr x="-12070" y="0"/>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xit" presetSubtype="0" fill="hold" grpId="0" nodeType="with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10" presetClass="exit" presetSubtype="0" fill="hold"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4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1046440"/>
          </a:xfrm>
        </p:spPr>
        <p:txBody>
          <a:bodyPr/>
          <a:lstStyle/>
          <a:p>
            <a:pPr>
              <a:buFont typeface="Arial" panose="020B0604020202020204" pitchFamily="34" charset="0"/>
              <a:buChar char="•"/>
            </a:pPr>
            <a:r>
              <a:rPr lang="en-US" sz="2800">
                <a:latin typeface="+mn-lt"/>
              </a:rPr>
              <a:t>.NET Core 3.0 released today!</a:t>
            </a:r>
          </a:p>
          <a:p>
            <a:pPr>
              <a:buFont typeface="Arial" panose="020B0604020202020204" pitchFamily="34" charset="0"/>
              <a:buChar char="•"/>
            </a:pPr>
            <a:r>
              <a:rPr lang="en-US" sz="280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584200" y="4996835"/>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latin typeface="+mn-lt"/>
              </a:rPr>
              <a:t>.NET 5.0 release in November 2020</a:t>
            </a:r>
          </a:p>
          <a:p>
            <a:r>
              <a:rPr lang="en-US" sz="2800">
                <a:latin typeface="+mn-lt"/>
              </a:rPr>
              <a:t>Major releases every year, LTS for even numbered releases</a:t>
            </a:r>
          </a:p>
          <a:p>
            <a:r>
              <a:rPr lang="en-US" sz="2800">
                <a:latin typeface="+mn-lt"/>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5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fade">
                                      <p:cBhvr>
                                        <p:cTn id="94" dur="500"/>
                                        <p:tgtEl>
                                          <p:spTgt spid="27">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13" grpId="0"/>
      <p:bldP spid="15" grpId="0"/>
      <p:bldP spid="30" grpId="0"/>
      <p:bldP spid="37" grpId="0"/>
      <p:bldP spid="41" grpId="0"/>
      <p:bldP spid="44" grpId="0"/>
      <p:bldP spid="2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a:t>
            </a:r>
            <a:r>
              <a:rPr kumimoji="0" lang="en-US" sz="2000" b="0" i="0" u="none" strike="noStrike" kern="1200" cap="none" spc="0" normalizeH="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8.0 language features </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559" y="3429000"/>
            <a:ext cx="1104028" cy="2737986"/>
          </a:xfrm>
          <a:prstGeom prst="rect">
            <a:avLst/>
          </a:prstGeom>
        </p:spPr>
      </p:pic>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7" y="3768058"/>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9" name="TextBox 8">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13" name="Group 12">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id="{B66ED8C2-1CB4-451B-9E2E-8EF03120F6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4242597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908406"/>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912314"/>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912314"/>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910805"/>
            <a:ext cx="11276838" cy="1280160"/>
          </a:xfrm>
          <a:prstGeom prst="rect">
            <a:avLst/>
          </a:prstGeom>
        </p:spPr>
      </p:pic>
      <p:grpSp>
        <p:nvGrpSpPr>
          <p:cNvPr id="31" name="Group 30"/>
          <p:cNvGrpSpPr/>
          <p:nvPr/>
        </p:nvGrpSpPr>
        <p:grpSpPr>
          <a:xfrm>
            <a:off x="275840" y="2483035"/>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2483035"/>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2483035"/>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2483035"/>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2483035"/>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2483035"/>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2483035"/>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845652"/>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Download .NET Core 3.0 Today!</a:t>
            </a:r>
            <a:endPar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endParaRPr>
          </a:p>
        </p:txBody>
      </p:sp>
      <p:sp>
        <p:nvSpPr>
          <p:cNvPr id="40" name="TextBox 39">
            <a:extLst>
              <a:ext uri="{FF2B5EF4-FFF2-40B4-BE49-F238E27FC236}">
                <a16:creationId xmlns:a16="http://schemas.microsoft.com/office/drawing/2014/main" id="{FE90C2D8-02F8-4A05-AA11-02E28CFD1E2E}"/>
              </a:ext>
            </a:extLst>
          </p:cNvPr>
          <p:cNvSpPr txBox="1"/>
          <p:nvPr/>
        </p:nvSpPr>
        <p:spPr>
          <a:xfrm>
            <a:off x="0" y="1696530"/>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360C4-A238-490F-B2D0-A9C6BEE09BF6}"/>
              </a:ext>
            </a:extLst>
          </p:cNvPr>
          <p:cNvSpPr txBox="1"/>
          <p:nvPr/>
        </p:nvSpPr>
        <p:spPr>
          <a:xfrm>
            <a:off x="-1838" y="1254017"/>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a:t>
            </a:r>
          </a:p>
        </p:txBody>
      </p:sp>
    </p:spTree>
    <p:extLst>
      <p:ext uri="{BB962C8B-B14F-4D97-AF65-F5344CB8AC3E}">
        <p14:creationId xmlns:p14="http://schemas.microsoft.com/office/powerpoint/2010/main" val="6745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0"/>
                            </p:stCondLst>
                            <p:childTnLst>
                              <p:par>
                                <p:cTn id="11" presetID="22" presetClass="entr" presetSubtype="2"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50"/>
                                        <p:tgtEl>
                                          <p:spTgt spid="32"/>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50"/>
                                        <p:tgtEl>
                                          <p:spTgt spid="33"/>
                                        </p:tgtEl>
                                      </p:cBhvr>
                                    </p:animEffect>
                                  </p:childTnLst>
                                </p:cTn>
                              </p:par>
                            </p:childTnLst>
                          </p:cTn>
                        </p:par>
                        <p:par>
                          <p:cTn id="34" fill="hold">
                            <p:stCondLst>
                              <p:cond delay="2750"/>
                            </p:stCondLst>
                            <p:childTnLst>
                              <p:par>
                                <p:cTn id="35" presetID="22" presetClass="entr" presetSubtype="4"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3250"/>
                            </p:stCondLst>
                            <p:childTnLst>
                              <p:par>
                                <p:cTn id="39" presetID="10" presetClass="entr" presetSubtype="0"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50"/>
                                        <p:tgtEl>
                                          <p:spTgt spid="34"/>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250"/>
                                        <p:tgtEl>
                                          <p:spTgt spid="35"/>
                                        </p:tgtEl>
                                      </p:cBhvr>
                                    </p:animEffect>
                                  </p:childTnLst>
                                </p:cTn>
                              </p:par>
                            </p:childTnLst>
                          </p:cTn>
                        </p:par>
                        <p:par>
                          <p:cTn id="50" fill="hold">
                            <p:stCondLst>
                              <p:cond delay="4250"/>
                            </p:stCondLst>
                            <p:childTnLst>
                              <p:par>
                                <p:cTn id="51" presetID="22" presetClass="entr" presetSubtype="4"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par>
                          <p:cTn id="54" fill="hold">
                            <p:stCondLst>
                              <p:cond delay="4750"/>
                            </p:stCondLst>
                            <p:childTnLst>
                              <p:par>
                                <p:cTn id="55" presetID="10" presetClass="entr" presetSubtype="0"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250"/>
                                        <p:tgtEl>
                                          <p:spTgt spid="36"/>
                                        </p:tgtEl>
                                      </p:cBhvr>
                                    </p:animEffect>
                                  </p:childTnLst>
                                </p:cTn>
                              </p:par>
                            </p:childTnLst>
                          </p:cTn>
                        </p:par>
                        <p:par>
                          <p:cTn id="58" fill="hold">
                            <p:stCondLst>
                              <p:cond delay="5000"/>
                            </p:stCondLst>
                            <p:childTnLst>
                              <p:par>
                                <p:cTn id="59" presetID="22" presetClass="entr" presetSubtype="8"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8315503"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Visual Studio</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2019 </a:t>
            </a:r>
            <a:r>
              <a:rPr kumimoji="0" lang="en-US" sz="3600" i="0" u="none" strike="noStrike" kern="1200" cap="none" spc="-50" normalizeH="0" noProof="0">
                <a:ln w="3175">
                  <a:noFill/>
                </a:ln>
                <a:gradFill>
                  <a:gsLst>
                    <a:gs pos="1250">
                      <a:srgbClr val="FFFFFF"/>
                    </a:gs>
                    <a:gs pos="100000">
                      <a:srgbClr val="FFFFFF"/>
                    </a:gs>
                  </a:gsLst>
                  <a:lin ang="5400000" scaled="0"/>
                </a:gradFill>
                <a:effectLst/>
                <a:uLnTx/>
                <a:uFillTx/>
                <a:ea typeface="+mn-ea"/>
                <a:cs typeface="Segoe UI" pitchFamily="34" charset="0"/>
              </a:rPr>
              <a:t>version 16.3</a:t>
            </a:r>
            <a:br>
              <a:rPr lang="en-US">
                <a:gradFill>
                  <a:gsLst>
                    <a:gs pos="1250">
                      <a:srgbClr val="FFFFFF"/>
                    </a:gs>
                    <a:gs pos="100000">
                      <a:srgbClr val="FFFFFF"/>
                    </a:gs>
                  </a:gsLst>
                  <a:lin ang="5400000" scaled="0"/>
                </a:gradFill>
                <a:latin typeface="Segoe UI Semibold"/>
              </a:rPr>
            </a:br>
            <a:r>
              <a:rPr lang="en-US">
                <a:gradFill>
                  <a:gsLst>
                    <a:gs pos="1250">
                      <a:srgbClr val="FFFFFF"/>
                    </a:gs>
                    <a:gs pos="100000">
                      <a:srgbClr val="FFFFFF"/>
                    </a:gs>
                  </a:gsLst>
                  <a:lin ang="5400000" scaled="0"/>
                </a:gradFill>
                <a:latin typeface="Segoe UI Semibold"/>
              </a:rPr>
              <a:t>Visual Studio 2019 for Mac </a:t>
            </a:r>
            <a:r>
              <a:rPr lang="en-US">
                <a:gradFill>
                  <a:gsLst>
                    <a:gs pos="1250">
                      <a:srgbClr val="FFFFFF"/>
                    </a:gs>
                    <a:gs pos="100000">
                      <a:srgbClr val="FFFFFF"/>
                    </a:gs>
                  </a:gsLst>
                  <a:lin ang="5400000" scaled="0"/>
                </a:gradFill>
              </a:rPr>
              <a:t>version 8.3</a:t>
            </a:r>
            <a:endPar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341777"/>
            <a:ext cx="7883995" cy="22221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Support for .NET Core 3.0 and C# 8.0</a:t>
            </a:r>
          </a:p>
          <a:p>
            <a:pPr marL="0" marR="0" lvl="0" indent="0" algn="l" defTabSz="932742" rtl="0" eaLnBrk="1" fontAlgn="auto" latinLnBrk="0" hangingPunct="1">
              <a:lnSpc>
                <a:spcPct val="90000"/>
              </a:lnSpc>
              <a:spcBef>
                <a:spcPts val="1200"/>
              </a:spcBef>
              <a:spcAft>
                <a:spcPts val="0"/>
              </a:spcAft>
              <a:buClrTx/>
              <a:buSzTx/>
              <a:buFontTx/>
              <a:buNone/>
              <a:tabLst/>
              <a:defRPr/>
            </a:pPr>
            <a:r>
              <a:rPr lang="en-US" sz="2000" spc="0">
                <a:gradFill>
                  <a:gsLst>
                    <a:gs pos="1250">
                      <a:srgbClr val="FFFFFF"/>
                    </a:gs>
                    <a:gs pos="100000">
                      <a:srgbClr val="FFFFFF"/>
                    </a:gs>
                  </a:gsLst>
                  <a:lin ang="5400000" scaled="0"/>
                </a:gradFill>
                <a:latin typeface="Segoe UI"/>
              </a:rPr>
              <a:t>New .NET productivity improvements</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More performance improvements </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iOS 13 &amp; Android 10 support </a:t>
            </a:r>
          </a:p>
          <a:p>
            <a:pPr>
              <a:lnSpc>
                <a:spcPct val="90000"/>
              </a:lnSpc>
              <a:spcBef>
                <a:spcPts val="1200"/>
              </a:spcBef>
              <a:defRPr/>
            </a:pPr>
            <a:endParaRPr lang="en-US">
              <a:ea typeface="+mn-ea"/>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63206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011555"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Partner Tools and Controls for .NET Core 3.0</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277446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SIM-SHIP PARTNERS</a:t>
            </a:r>
          </a:p>
        </p:txBody>
      </p:sp>
      <p:grpSp>
        <p:nvGrpSpPr>
          <p:cNvPr id="8" name="Group 7">
            <a:extLst>
              <a:ext uri="{FF2B5EF4-FFF2-40B4-BE49-F238E27FC236}">
                <a16:creationId xmlns:a16="http://schemas.microsoft.com/office/drawing/2014/main" id="{E6DA6273-4983-4879-BD1F-D48B286EC534}"/>
              </a:ext>
            </a:extLst>
          </p:cNvPr>
          <p:cNvGrpSpPr/>
          <p:nvPr/>
        </p:nvGrpSpPr>
        <p:grpSpPr>
          <a:xfrm>
            <a:off x="1554188" y="3676547"/>
            <a:ext cx="9083624" cy="3276922"/>
            <a:chOff x="1554188" y="3676547"/>
            <a:chExt cx="9083624" cy="3276922"/>
          </a:xfrm>
        </p:grpSpPr>
        <p:pic>
          <p:nvPicPr>
            <p:cNvPr id="7" name="Picture 6">
              <a:extLst>
                <a:ext uri="{FF2B5EF4-FFF2-40B4-BE49-F238E27FC236}">
                  <a16:creationId xmlns:a16="http://schemas.microsoft.com/office/drawing/2014/main" id="{F59EC18D-40B6-4BA1-B3B5-CB4C2B68D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188" y="3694094"/>
              <a:ext cx="1957574" cy="761702"/>
            </a:xfrm>
            <a:prstGeom prst="rect">
              <a:avLst/>
            </a:prstGeom>
          </p:spPr>
        </p:pic>
        <p:pic>
          <p:nvPicPr>
            <p:cNvPr id="9" name="Picture 8" descr="A close up of a logo&#10;&#10;Description automatically generated">
              <a:extLst>
                <a:ext uri="{FF2B5EF4-FFF2-40B4-BE49-F238E27FC236}">
                  <a16:creationId xmlns:a16="http://schemas.microsoft.com/office/drawing/2014/main" id="{FD3DA751-564F-4846-9EDB-8C006833B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232" y="3854751"/>
              <a:ext cx="2650794" cy="440388"/>
            </a:xfrm>
            <a:prstGeom prst="rect">
              <a:avLst/>
            </a:prstGeom>
          </p:spPr>
        </p:pic>
        <p:pic>
          <p:nvPicPr>
            <p:cNvPr id="11" name="Picture 10">
              <a:extLst>
                <a:ext uri="{FF2B5EF4-FFF2-40B4-BE49-F238E27FC236}">
                  <a16:creationId xmlns:a16="http://schemas.microsoft.com/office/drawing/2014/main" id="{A5D97AAD-C534-43D7-87F0-4C4A07956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458" y="3676547"/>
              <a:ext cx="1067686" cy="573296"/>
            </a:xfrm>
            <a:prstGeom prst="rect">
              <a:avLst/>
            </a:prstGeom>
          </p:spPr>
        </p:pic>
        <p:pic>
          <p:nvPicPr>
            <p:cNvPr id="13" name="Picture 12">
              <a:extLst>
                <a:ext uri="{FF2B5EF4-FFF2-40B4-BE49-F238E27FC236}">
                  <a16:creationId xmlns:a16="http://schemas.microsoft.com/office/drawing/2014/main" id="{8ABD9FEA-C225-4ACD-B1CD-89CBA24A7A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7" y="4637736"/>
              <a:ext cx="2057894" cy="497576"/>
            </a:xfrm>
            <a:prstGeom prst="rect">
              <a:avLst/>
            </a:prstGeom>
          </p:spPr>
        </p:pic>
        <p:pic>
          <p:nvPicPr>
            <p:cNvPr id="15" name="Picture 14">
              <a:extLst>
                <a:ext uri="{FF2B5EF4-FFF2-40B4-BE49-F238E27FC236}">
                  <a16:creationId xmlns:a16="http://schemas.microsoft.com/office/drawing/2014/main" id="{2301D41A-F260-497E-A13F-4BCB2E161C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4651" y="3744334"/>
              <a:ext cx="2673161" cy="670439"/>
            </a:xfrm>
            <a:prstGeom prst="rect">
              <a:avLst/>
            </a:prstGeom>
          </p:spPr>
        </p:pic>
        <p:pic>
          <p:nvPicPr>
            <p:cNvPr id="17" name="Picture 16">
              <a:extLst>
                <a:ext uri="{FF2B5EF4-FFF2-40B4-BE49-F238E27FC236}">
                  <a16:creationId xmlns:a16="http://schemas.microsoft.com/office/drawing/2014/main" id="{7E07EFE3-7DFF-4E01-9DD3-19A9148C5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8325" y="4451935"/>
              <a:ext cx="930051" cy="1008147"/>
            </a:xfrm>
            <a:prstGeom prst="rect">
              <a:avLst/>
            </a:prstGeom>
          </p:spPr>
        </p:pic>
        <p:pic>
          <p:nvPicPr>
            <p:cNvPr id="19" name="Picture 18" descr="A close up of a logo&#10;&#10;Description automatically generated">
              <a:extLst>
                <a:ext uri="{FF2B5EF4-FFF2-40B4-BE49-F238E27FC236}">
                  <a16:creationId xmlns:a16="http://schemas.microsoft.com/office/drawing/2014/main" id="{D42829C4-F560-414D-BF94-568365487F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9200" y="4746308"/>
              <a:ext cx="2368515" cy="280431"/>
            </a:xfrm>
            <a:prstGeom prst="rect">
              <a:avLst/>
            </a:prstGeom>
          </p:spPr>
        </p:pic>
        <p:pic>
          <p:nvPicPr>
            <p:cNvPr id="21" name="Picture 20" descr="A close up of a sign&#10;&#10;Description automatically generated">
              <a:extLst>
                <a:ext uri="{FF2B5EF4-FFF2-40B4-BE49-F238E27FC236}">
                  <a16:creationId xmlns:a16="http://schemas.microsoft.com/office/drawing/2014/main" id="{B463A82B-5109-460C-9BD5-FB473AF001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4466" y="5519075"/>
              <a:ext cx="2240437" cy="497576"/>
            </a:xfrm>
            <a:prstGeom prst="rect">
              <a:avLst/>
            </a:prstGeom>
          </p:spPr>
        </p:pic>
        <p:pic>
          <p:nvPicPr>
            <p:cNvPr id="23" name="Picture 22">
              <a:extLst>
                <a:ext uri="{FF2B5EF4-FFF2-40B4-BE49-F238E27FC236}">
                  <a16:creationId xmlns:a16="http://schemas.microsoft.com/office/drawing/2014/main" id="{035E77C0-7D8E-42FD-AB54-89AE4D0EAE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9836" y="5531567"/>
              <a:ext cx="3090301" cy="472591"/>
            </a:xfrm>
            <a:prstGeom prst="rect">
              <a:avLst/>
            </a:prstGeom>
          </p:spPr>
        </p:pic>
        <p:pic>
          <p:nvPicPr>
            <p:cNvPr id="25" name="Picture 24" descr="A close up of a sign&#10;&#10;Description automatically generated">
              <a:extLst>
                <a:ext uri="{FF2B5EF4-FFF2-40B4-BE49-F238E27FC236}">
                  <a16:creationId xmlns:a16="http://schemas.microsoft.com/office/drawing/2014/main" id="{DCE67F6C-4871-4B73-BB35-91535084B2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5070" y="5479525"/>
              <a:ext cx="1993569" cy="511718"/>
            </a:xfrm>
            <a:prstGeom prst="rect">
              <a:avLst/>
            </a:prstGeom>
          </p:spPr>
        </p:pic>
        <p:pic>
          <p:nvPicPr>
            <p:cNvPr id="27" name="Picture 26">
              <a:extLst>
                <a:ext uri="{FF2B5EF4-FFF2-40B4-BE49-F238E27FC236}">
                  <a16:creationId xmlns:a16="http://schemas.microsoft.com/office/drawing/2014/main" id="{CF941780-53DC-4EE4-8BB9-EACEA3F1E5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6214" y="6335419"/>
              <a:ext cx="591808" cy="352462"/>
            </a:xfrm>
            <a:prstGeom prst="rect">
              <a:avLst/>
            </a:prstGeom>
          </p:spPr>
        </p:pic>
        <p:pic>
          <p:nvPicPr>
            <p:cNvPr id="29" name="Picture 28">
              <a:extLst>
                <a:ext uri="{FF2B5EF4-FFF2-40B4-BE49-F238E27FC236}">
                  <a16:creationId xmlns:a16="http://schemas.microsoft.com/office/drawing/2014/main" id="{3239CD83-09DE-432F-86D8-9B86420F15C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22672" y="6075643"/>
              <a:ext cx="1901957" cy="877826"/>
            </a:xfrm>
            <a:prstGeom prst="rect">
              <a:avLst/>
            </a:prstGeom>
          </p:spPr>
        </p:pic>
        <p:pic>
          <p:nvPicPr>
            <p:cNvPr id="32" name="Picture 31">
              <a:extLst>
                <a:ext uri="{FF2B5EF4-FFF2-40B4-BE49-F238E27FC236}">
                  <a16:creationId xmlns:a16="http://schemas.microsoft.com/office/drawing/2014/main" id="{76C9C57D-D2AD-411A-89CE-0A30EBC990E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25495" y="6246614"/>
              <a:ext cx="2250321" cy="500320"/>
            </a:xfrm>
            <a:prstGeom prst="rect">
              <a:avLst/>
            </a:prstGeom>
          </p:spPr>
        </p:pic>
        <p:pic>
          <p:nvPicPr>
            <p:cNvPr id="6" name="Picture 5">
              <a:extLst>
                <a:ext uri="{FF2B5EF4-FFF2-40B4-BE49-F238E27FC236}">
                  <a16:creationId xmlns:a16="http://schemas.microsoft.com/office/drawing/2014/main" id="{46CDFB16-7BD1-4922-A041-92F8508749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0621" y="4668655"/>
              <a:ext cx="2361219" cy="365989"/>
            </a:xfrm>
            <a:prstGeom prst="rect">
              <a:avLst/>
            </a:prstGeom>
          </p:spPr>
        </p:pic>
      </p:grpSp>
    </p:spTree>
    <p:extLst>
      <p:ext uri="{BB962C8B-B14F-4D97-AF65-F5344CB8AC3E}">
        <p14:creationId xmlns:p14="http://schemas.microsoft.com/office/powerpoint/2010/main" val="2280736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3.95833E-6 -2.96296E-6 L -3.95833E-6 0.03843 " pathEditMode="relative" rAng="0" ptsTypes="AA">
                                      <p:cBhvr>
                                        <p:cTn id="14" dur="500" spd="-100000" fill="hold"/>
                                        <p:tgtEl>
                                          <p:spTgt spid="5"/>
                                        </p:tgtEl>
                                        <p:attrNameLst>
                                          <p:attrName>ppt_x</p:attrName>
                                          <p:attrName>ppt_y</p:attrName>
                                        </p:attrNameLst>
                                      </p:cBhvr>
                                      <p:rCtr x="0" y="1921"/>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4" presetClass="path" presetSubtype="0" accel="50000" decel="50000" fill="hold" nodeType="withEffect">
                                  <p:stCondLst>
                                    <p:cond delay="0"/>
                                  </p:stCondLst>
                                  <p:childTnLst>
                                    <p:animMotion origin="layout" path="M 0 0 L 0 -0.09884 " pathEditMode="relative" rAng="0" ptsTypes="AA">
                                      <p:cBhvr>
                                        <p:cTn id="19" dur="500" fill="hold"/>
                                        <p:tgtEl>
                                          <p:spTgt spid="8"/>
                                        </p:tgtEl>
                                        <p:attrNameLst>
                                          <p:attrName>ppt_x</p:attrName>
                                          <p:attrName>ppt_y</p:attrName>
                                        </p:attrNameLst>
                                      </p:cBhvr>
                                      <p:rCtr x="0" y="-4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dirty="0"/>
              <a:t>Microservices</a:t>
            </a:r>
          </a:p>
        </p:txBody>
      </p:sp>
    </p:spTree>
    <p:extLst>
      <p:ext uri="{BB962C8B-B14F-4D97-AF65-F5344CB8AC3E}">
        <p14:creationId xmlns:p14="http://schemas.microsoft.com/office/powerpoint/2010/main" val="1106002450"/>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5" ma:contentTypeDescription="Create a new document." ma:contentTypeScope="" ma:versionID="3a81cc4177a2cfbc51d69d3922f78c36">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b609d5801db63fe484c47c44deb589b2"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11245976-3b4d-4794-a754-317688483df2"/>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A70A875-E90F-409F-BA88-9969B62F29C3}">
  <ds:schemaRefs>
    <ds:schemaRef ds:uri="11245976-3b4d-4794-a754-317688483df2"/>
    <ds:schemaRef ds:uri="569b343d-e775-480b-9b2b-6a6986deb9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188</TotalTime>
  <Words>3611</Words>
  <Application>Microsoft Office PowerPoint</Application>
  <PresentationFormat>寬螢幕</PresentationFormat>
  <Paragraphs>634</Paragraphs>
  <Slides>61</Slides>
  <Notes>46</Notes>
  <HiddenSlides>1</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61</vt:i4>
      </vt:variant>
    </vt:vector>
  </HeadingPairs>
  <TitlesOfParts>
    <vt:vector size="71" baseType="lpstr">
      <vt:lpstr>Abadi</vt:lpstr>
      <vt:lpstr>Arial</vt:lpstr>
      <vt:lpstr>Calibri</vt:lpstr>
      <vt:lpstr>Consolas</vt:lpstr>
      <vt:lpstr>Segoe UI</vt:lpstr>
      <vt:lpstr>Segoe UI Light</vt:lpstr>
      <vt:lpstr>Segoe UI Semibold</vt:lpstr>
      <vt:lpstr>Segoe UI Semilight</vt:lpstr>
      <vt:lpstr>Wingdings</vt:lpstr>
      <vt:lpstr>Dotnet_Template</vt:lpstr>
      <vt:lpstr>PowerPoint 簡報</vt:lpstr>
      <vt:lpstr>.NET Core 3.0</vt:lpstr>
      <vt:lpstr>PowerPoint 簡報</vt:lpstr>
      <vt:lpstr>.NET Growth Continues</vt:lpstr>
      <vt:lpstr>Just a few of our millions of .NET customers… dot.net/customers  </vt:lpstr>
      <vt:lpstr>PowerPoint 簡報</vt:lpstr>
      <vt:lpstr>PowerPoint 簡報</vt:lpstr>
      <vt:lpstr>PowerPoint 簡報</vt:lpstr>
      <vt:lpstr>Microservices</vt:lpstr>
      <vt:lpstr>Microservices: for faster app development</vt:lpstr>
      <vt:lpstr>Azure Kubernetes Service (AKS)</vt:lpstr>
      <vt:lpstr>ASP.NET Core 3.0</vt:lpstr>
      <vt:lpstr>gRPC</vt:lpstr>
      <vt:lpstr>C#</vt:lpstr>
      <vt:lpstr>C# 8.0</vt:lpstr>
      <vt:lpstr>Desktop Apps</vt:lpstr>
      <vt:lpstr>Agenda</vt:lpstr>
      <vt:lpstr>Why should you care about .NET Core for desktop </vt:lpstr>
      <vt:lpstr>Why .NET Core for desktop</vt:lpstr>
      <vt:lpstr>How to choose: .NET Framework or .NET Core?</vt:lpstr>
      <vt:lpstr>How compatible is my app with .NET Core?</vt:lpstr>
      <vt:lpstr>Porting</vt:lpstr>
      <vt:lpstr>Porting by hand</vt:lpstr>
      <vt:lpstr>Porting with Try Convert</vt:lpstr>
      <vt:lpstr>Windows Compatibility Pack</vt:lpstr>
      <vt:lpstr>WinForms Designer Preview 1</vt:lpstr>
      <vt:lpstr>.NET Core 3.0 for Windows Desktop</vt:lpstr>
      <vt:lpstr>Web apps with Blazor</vt:lpstr>
      <vt:lpstr>PowerPoint 簡報</vt:lpstr>
      <vt:lpstr>      Blazor</vt:lpstr>
      <vt:lpstr>PowerPoint 簡報</vt:lpstr>
      <vt:lpstr>How Blazor WebAssembly works</vt:lpstr>
      <vt:lpstr>Blazor on client or server</vt:lpstr>
      <vt:lpstr>Blazor on client or server</vt:lpstr>
      <vt:lpstr>Get started with Blazor</vt:lpstr>
      <vt:lpstr>Build your own pizza store UI with Blazor</vt:lpstr>
      <vt:lpstr>PowerPoint 簡報</vt:lpstr>
      <vt:lpstr>Radzen – Blazor WYSIWYG designer &amp; UI components</vt:lpstr>
      <vt:lpstr>The “Awesome Blazor” community</vt:lpstr>
      <vt:lpstr>So many platforms, so little time…</vt:lpstr>
      <vt:lpstr>PowerPoint 簡報</vt:lpstr>
      <vt:lpstr>Blazor WebAssembly</vt:lpstr>
      <vt:lpstr>PowerPoint 簡報</vt:lpstr>
      <vt:lpstr>What is a PWA?</vt:lpstr>
      <vt:lpstr>Blazor PWA</vt:lpstr>
      <vt:lpstr>PowerPoint 簡報</vt:lpstr>
      <vt:lpstr>Blazor Hybrid</vt:lpstr>
      <vt:lpstr>PowerPoint 簡報</vt:lpstr>
      <vt:lpstr>Blazor Native</vt:lpstr>
      <vt:lpstr>Blazor roadmap</vt:lpstr>
      <vt:lpstr>ASP.NET Core 3.0 Blazor</vt:lpstr>
      <vt:lpstr>Summary</vt:lpstr>
      <vt:lpstr>EF Core 3.0</vt:lpstr>
      <vt:lpstr>What’s new in EF Core 3.0</vt:lpstr>
      <vt:lpstr>EF 6.3 on .NET Core</vt:lpstr>
      <vt:lpstr>What’s next?</vt:lpstr>
      <vt:lpstr>.NET 5</vt:lpstr>
      <vt:lpstr>.NET 5</vt:lpstr>
      <vt:lpstr>.NET Schedule</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 小朱</cp:lastModifiedBy>
  <cp:revision>6</cp:revision>
  <dcterms:created xsi:type="dcterms:W3CDTF">2018-01-09T22:22:16Z</dcterms:created>
  <dcterms:modified xsi:type="dcterms:W3CDTF">2019-10-18T15:31:42Z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